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7023100" cy="9309100"/>
  <p:embeddedFontLst>
    <p:embeddedFont>
      <p:font typeface="Overlock"/>
      <p:regular r:id="rId28"/>
      <p:bold r:id="rId29"/>
      <p:italic r:id="rId30"/>
      <p:boldItalic r:id="rId31"/>
    </p:embeddedFont>
    <p:embeddedFont>
      <p:font typeface="EB Garamond"/>
      <p:regular r:id="rId32"/>
      <p:bold r:id="rId33"/>
      <p:italic r:id="rId34"/>
      <p:boldItalic r:id="rId35"/>
    </p:embeddedFont>
    <p:embeddedFont>
      <p:font typeface="Century Schoolbook"/>
      <p:regular r:id="rId36"/>
      <p:bold r:id="rId37"/>
      <p:italic r:id="rId38"/>
      <p:boldItalic r:id="rId39"/>
    </p:embeddedFont>
    <p:embeddedFont>
      <p:font typeface="Arial Black"/>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gfbIii3DWgjJlaVaiRoojEqJFE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208277-C50C-4C13-9262-FBA3295F07B0}">
  <a:tblStyle styleId="{A7208277-C50C-4C13-9262-FBA3295F07B0}" styleName="Table_0">
    <a:wholeTbl>
      <a:tcTxStyle b="off" i="off">
        <a:font>
          <a:latin typeface="Tenorite"/>
          <a:ea typeface="Tenorite"/>
          <a:cs typeface="Tenorite"/>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rgbClr val="FFFFFF"/>
      </a:tcTxStyle>
      <a:tcStyle>
        <a:fill>
          <a:solidFill>
            <a:srgbClr val="F3CF45"/>
          </a:solidFill>
        </a:fill>
      </a:tcStyle>
    </a:lastCol>
    <a:firstCol>
      <a:tcTxStyle b="on" i="off">
        <a:font>
          <a:latin typeface="Tenorite"/>
          <a:ea typeface="Tenorite"/>
          <a:cs typeface="Tenorite"/>
        </a:font>
        <a:srgbClr val="FFFFFF"/>
      </a:tcTxStyle>
      <a:tcStyle>
        <a:fill>
          <a:solidFill>
            <a:srgbClr val="F3CF45"/>
          </a:solidFill>
        </a:fill>
      </a:tcStyle>
    </a:firstCol>
    <a:lastRow>
      <a:tcTxStyle b="on" i="off">
        <a:font>
          <a:latin typeface="Tenorite"/>
          <a:ea typeface="Tenorite"/>
          <a:cs typeface="Tenorite"/>
        </a:font>
        <a:srgbClr val="FFFFFF"/>
      </a:tcTxStyle>
      <a:tcStyle>
        <a:tcBdr>
          <a:top>
            <a:ln cap="flat" cmpd="sng" w="38100">
              <a:solidFill>
                <a:srgbClr val="FFFFFF"/>
              </a:solidFill>
              <a:prstDash val="solid"/>
              <a:round/>
              <a:headEnd len="sm" w="sm" type="none"/>
              <a:tailEnd len="sm" w="sm" type="none"/>
            </a:ln>
          </a:top>
        </a:tcBdr>
        <a:fill>
          <a:solidFill>
            <a:srgbClr val="F3CF45"/>
          </a:solidFill>
        </a:fill>
      </a:tcStyle>
    </a:lastRow>
    <a:seCell>
      <a:tcTxStyle/>
    </a:seCell>
    <a:swCell>
      <a:tcTxStyle/>
    </a:swCell>
    <a:firstRow>
      <a:tcTxStyle b="on" i="off">
        <a:font>
          <a:latin typeface="Tenorite"/>
          <a:ea typeface="Tenorite"/>
          <a:cs typeface="Tenorite"/>
        </a:font>
        <a:srgbClr val="FFFFFF"/>
      </a:tcTxStyle>
      <a:tcStyle>
        <a:tcBdr>
          <a:bottom>
            <a:ln cap="flat" cmpd="sng" w="38100">
              <a:solidFill>
                <a:srgbClr val="FFFFFF"/>
              </a:solidFill>
              <a:prstDash val="solid"/>
              <a:round/>
              <a:headEnd len="sm" w="sm" type="none"/>
              <a:tailEnd len="sm" w="sm" type="none"/>
            </a:ln>
          </a:bottom>
        </a:tcBdr>
        <a:fill>
          <a:solidFill>
            <a:srgbClr val="F3CF45"/>
          </a:solidFill>
        </a:fill>
      </a:tcStyle>
    </a:firstRow>
    <a:neCell>
      <a:tcTxStyle/>
    </a:neCell>
    <a:nwCell>
      <a:tcTxStyle/>
    </a:nwCell>
  </a:tblStyle>
  <a:tblStyle styleId="{29430884-48FC-4F70-9BB0-AC86A7765D0F}"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08655B83-9887-4A9E-9BA7-765E6E785157}"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1"/>
          </a:solidFill>
        </a:fill>
      </a:tcStyle>
    </a:wholeTbl>
    <a:band1H>
      <a:tcTxStyle/>
      <a:tcStyle>
        <a:fill>
          <a:solidFill>
            <a:srgbClr val="CAD8E1"/>
          </a:solidFill>
        </a:fill>
      </a:tcStyle>
    </a:band1H>
    <a:band2H>
      <a:tcTxStyle/>
    </a:band2H>
    <a:band1V>
      <a:tcTxStyle/>
      <a:tcStyle>
        <a:fill>
          <a:solidFill>
            <a:srgbClr val="CAD8E1"/>
          </a:solidFill>
        </a:fill>
      </a:tcStyle>
    </a:band1V>
    <a:band2V>
      <a:tcTxStyle/>
    </a:band2V>
    <a:lastCol>
      <a:tcTxStyle b="on" i="off">
        <a:font>
          <a:latin typeface="Sabon Next LT"/>
          <a:ea typeface="Sabon Next LT"/>
          <a:cs typeface="Sabon Next LT"/>
        </a:font>
        <a:schemeClr val="lt1"/>
      </a:tcTxStyle>
      <a:tcStyle>
        <a:fill>
          <a:solidFill>
            <a:schemeClr val="accent3"/>
          </a:solidFill>
        </a:fill>
      </a:tcStyle>
    </a:lastCol>
    <a:firstCol>
      <a:tcTxStyle b="on" i="off">
        <a:font>
          <a:latin typeface="Sabon Next LT"/>
          <a:ea typeface="Sabon Next LT"/>
          <a:cs typeface="Sabon Next LT"/>
        </a:font>
        <a:schemeClr val="lt1"/>
      </a:tcTxStyle>
      <a:tcStyle>
        <a:fill>
          <a:solidFill>
            <a:schemeClr val="accent3"/>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2202144E-EB93-484E-8A3D-72B935EF6001}"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0F2E261-0B48-4350-8C79-D07267C89189}" styleName="Table_4">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 styleId="{6641AFBA-E8F6-4664-A78F-BF8F04FACD74}" styleName="Table_5">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alBlack-regular.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Overlock-regular.fntdata"/><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verlock-boldItalic.fntdata"/><Relationship Id="rId30" Type="http://schemas.openxmlformats.org/officeDocument/2006/relationships/font" Target="fonts/Overlock-italic.fntdata"/><Relationship Id="rId11" Type="http://schemas.openxmlformats.org/officeDocument/2006/relationships/slide" Target="slides/slide4.xml"/><Relationship Id="rId33" Type="http://schemas.openxmlformats.org/officeDocument/2006/relationships/font" Target="fonts/EBGaramond-bold.fntdata"/><Relationship Id="rId10" Type="http://schemas.openxmlformats.org/officeDocument/2006/relationships/slide" Target="slides/slide3.xml"/><Relationship Id="rId32" Type="http://schemas.openxmlformats.org/officeDocument/2006/relationships/font" Target="fonts/EBGaramond-regular.fntdata"/><Relationship Id="rId13" Type="http://schemas.openxmlformats.org/officeDocument/2006/relationships/slide" Target="slides/slide6.xml"/><Relationship Id="rId35" Type="http://schemas.openxmlformats.org/officeDocument/2006/relationships/font" Target="fonts/EBGaramond-boldItalic.fntdata"/><Relationship Id="rId12" Type="http://schemas.openxmlformats.org/officeDocument/2006/relationships/slide" Target="slides/slide5.xml"/><Relationship Id="rId34" Type="http://schemas.openxmlformats.org/officeDocument/2006/relationships/font" Target="fonts/EBGaramond-italic.fntdata"/><Relationship Id="rId15" Type="http://schemas.openxmlformats.org/officeDocument/2006/relationships/slide" Target="slides/slide8.xml"/><Relationship Id="rId37" Type="http://schemas.openxmlformats.org/officeDocument/2006/relationships/font" Target="fonts/CenturySchoolbook-bold.fntdata"/><Relationship Id="rId14" Type="http://schemas.openxmlformats.org/officeDocument/2006/relationships/slide" Target="slides/slide7.xml"/><Relationship Id="rId36" Type="http://schemas.openxmlformats.org/officeDocument/2006/relationships/font" Target="fonts/CenturySchoolbook-regular.fntdata"/><Relationship Id="rId17" Type="http://schemas.openxmlformats.org/officeDocument/2006/relationships/slide" Target="slides/slide10.xml"/><Relationship Id="rId39" Type="http://schemas.openxmlformats.org/officeDocument/2006/relationships/font" Target="fonts/CenturySchoolbook-boldItalic.fntdata"/><Relationship Id="rId16" Type="http://schemas.openxmlformats.org/officeDocument/2006/relationships/slide" Target="slides/slide9.xml"/><Relationship Id="rId38" Type="http://schemas.openxmlformats.org/officeDocument/2006/relationships/font" Target="fonts/CenturySchoolbook-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87" name="Google Shape;387;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27" name="Google Shape;527;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537" name="Google Shape;537;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545" name="Google Shape;545;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4: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52" name="Google Shape;552;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15: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58" name="Google Shape;558;p15: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68" name="Google Shape;568;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17: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77" name="Google Shape;577;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1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585" name="Google Shape;585;p1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00" name="Google Shape;6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608" name="Google Shape;608;p2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93" name="Google Shape;393;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15" name="Google Shape;6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417" name="Google Shape;417;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440" name="Google Shape;440;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479" name="Google Shape;479;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487" name="Google Shape;487;p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497" name="Google Shape;497;p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07" name="Google Shape;507;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9: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9: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17" name="Google Shape;517;p9: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4"/>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6" name="Google Shape;16;p24"/>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7" name="Google Shape;17;p24"/>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8" name="Google Shape;18;p24"/>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9" name="Google Shape;19;p24"/>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0" name="Google Shape;20;p24"/>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EB Garamond"/>
              <a:ea typeface="EB Garamond"/>
              <a:cs typeface="EB Garamond"/>
              <a:sym typeface="EB Garamond"/>
            </a:endParaRPr>
          </a:p>
        </p:txBody>
      </p:sp>
      <p:sp>
        <p:nvSpPr>
          <p:cNvPr id="21" name="Google Shape;21;p24"/>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4"/>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8"/>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8"/>
          <p:cNvSpPr/>
          <p:nvPr>
            <p:ph idx="2" type="pic"/>
          </p:nvPr>
        </p:nvSpPr>
        <p:spPr>
          <a:xfrm>
            <a:off x="758905" y="2392023"/>
            <a:ext cx="2596896" cy="2596896"/>
          </a:xfrm>
          <a:prstGeom prst="rect">
            <a:avLst/>
          </a:prstGeom>
          <a:solidFill>
            <a:srgbClr val="DB6EC7"/>
          </a:solidFill>
          <a:ln>
            <a:noFill/>
          </a:ln>
        </p:spPr>
      </p:sp>
      <p:sp>
        <p:nvSpPr>
          <p:cNvPr id="90" name="Google Shape;90;p38"/>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8"/>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8"/>
          <p:cNvSpPr/>
          <p:nvPr>
            <p:ph idx="4" type="pic"/>
          </p:nvPr>
        </p:nvSpPr>
        <p:spPr>
          <a:xfrm>
            <a:off x="3517361" y="2392619"/>
            <a:ext cx="2596896" cy="2596896"/>
          </a:xfrm>
          <a:prstGeom prst="rect">
            <a:avLst/>
          </a:prstGeom>
          <a:solidFill>
            <a:srgbClr val="DB6EC7"/>
          </a:solidFill>
          <a:ln>
            <a:noFill/>
          </a:ln>
        </p:spPr>
      </p:sp>
      <p:sp>
        <p:nvSpPr>
          <p:cNvPr id="93" name="Google Shape;93;p38"/>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8"/>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8"/>
          <p:cNvSpPr/>
          <p:nvPr>
            <p:ph idx="7" type="pic"/>
          </p:nvPr>
        </p:nvSpPr>
        <p:spPr>
          <a:xfrm>
            <a:off x="6275817" y="2393215"/>
            <a:ext cx="2596896" cy="2596896"/>
          </a:xfrm>
          <a:prstGeom prst="rect">
            <a:avLst/>
          </a:prstGeom>
          <a:solidFill>
            <a:srgbClr val="DB6EC7"/>
          </a:solidFill>
          <a:ln>
            <a:noFill/>
          </a:ln>
        </p:spPr>
      </p:sp>
      <p:sp>
        <p:nvSpPr>
          <p:cNvPr id="96" name="Google Shape;96;p38"/>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8"/>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8"/>
          <p:cNvSpPr/>
          <p:nvPr>
            <p:ph idx="13" type="pic"/>
          </p:nvPr>
        </p:nvSpPr>
        <p:spPr>
          <a:xfrm>
            <a:off x="9034272" y="2393215"/>
            <a:ext cx="2596896" cy="2596896"/>
          </a:xfrm>
          <a:prstGeom prst="rect">
            <a:avLst/>
          </a:prstGeom>
          <a:solidFill>
            <a:srgbClr val="DB6EC7"/>
          </a:solidFill>
          <a:ln>
            <a:noFill/>
          </a:ln>
        </p:spPr>
      </p:sp>
      <p:sp>
        <p:nvSpPr>
          <p:cNvPr id="99" name="Google Shape;99;p38"/>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8"/>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9"/>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9"/>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9"/>
          <p:cNvSpPr/>
          <p:nvPr>
            <p:ph idx="2" type="pic"/>
          </p:nvPr>
        </p:nvSpPr>
        <p:spPr>
          <a:xfrm>
            <a:off x="1271016" y="1545336"/>
            <a:ext cx="2029968" cy="1828800"/>
          </a:xfrm>
          <a:prstGeom prst="rect">
            <a:avLst/>
          </a:prstGeom>
          <a:solidFill>
            <a:srgbClr val="DB6EC7"/>
          </a:solidFill>
          <a:ln>
            <a:noFill/>
          </a:ln>
        </p:spPr>
      </p:sp>
      <p:sp>
        <p:nvSpPr>
          <p:cNvPr id="105" name="Google Shape;105;p39"/>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9"/>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9"/>
          <p:cNvSpPr/>
          <p:nvPr>
            <p:ph idx="4" type="pic"/>
          </p:nvPr>
        </p:nvSpPr>
        <p:spPr>
          <a:xfrm>
            <a:off x="1271016" y="4144264"/>
            <a:ext cx="2029968" cy="1828800"/>
          </a:xfrm>
          <a:prstGeom prst="rect">
            <a:avLst/>
          </a:prstGeom>
          <a:solidFill>
            <a:srgbClr val="DB6EC7"/>
          </a:solidFill>
          <a:ln>
            <a:noFill/>
          </a:ln>
        </p:spPr>
      </p:sp>
      <p:sp>
        <p:nvSpPr>
          <p:cNvPr id="108" name="Google Shape;108;p39"/>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9"/>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9"/>
          <p:cNvSpPr/>
          <p:nvPr>
            <p:ph idx="7" type="pic"/>
          </p:nvPr>
        </p:nvSpPr>
        <p:spPr>
          <a:xfrm>
            <a:off x="3828288" y="1545336"/>
            <a:ext cx="2029968" cy="1828800"/>
          </a:xfrm>
          <a:prstGeom prst="rect">
            <a:avLst/>
          </a:prstGeom>
          <a:solidFill>
            <a:srgbClr val="DB6EC7"/>
          </a:solidFill>
          <a:ln>
            <a:noFill/>
          </a:ln>
        </p:spPr>
      </p:sp>
      <p:sp>
        <p:nvSpPr>
          <p:cNvPr id="111" name="Google Shape;111;p39"/>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9"/>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9"/>
          <p:cNvSpPr/>
          <p:nvPr>
            <p:ph idx="13" type="pic"/>
          </p:nvPr>
        </p:nvSpPr>
        <p:spPr>
          <a:xfrm>
            <a:off x="3828288" y="4144264"/>
            <a:ext cx="2029968" cy="1828800"/>
          </a:xfrm>
          <a:prstGeom prst="rect">
            <a:avLst/>
          </a:prstGeom>
          <a:solidFill>
            <a:srgbClr val="DB6EC7"/>
          </a:solidFill>
          <a:ln>
            <a:noFill/>
          </a:ln>
        </p:spPr>
      </p:sp>
      <p:sp>
        <p:nvSpPr>
          <p:cNvPr id="114" name="Google Shape;114;p39"/>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9"/>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9"/>
          <p:cNvSpPr/>
          <p:nvPr>
            <p:ph idx="16" type="pic"/>
          </p:nvPr>
        </p:nvSpPr>
        <p:spPr>
          <a:xfrm>
            <a:off x="6385560" y="1545336"/>
            <a:ext cx="2029968" cy="1828800"/>
          </a:xfrm>
          <a:prstGeom prst="rect">
            <a:avLst/>
          </a:prstGeom>
          <a:solidFill>
            <a:srgbClr val="DB6EC7"/>
          </a:solidFill>
          <a:ln>
            <a:noFill/>
          </a:ln>
        </p:spPr>
      </p:sp>
      <p:sp>
        <p:nvSpPr>
          <p:cNvPr id="117" name="Google Shape;117;p39"/>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9"/>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9"/>
          <p:cNvSpPr/>
          <p:nvPr>
            <p:ph idx="19" type="pic"/>
          </p:nvPr>
        </p:nvSpPr>
        <p:spPr>
          <a:xfrm>
            <a:off x="6385560" y="4144264"/>
            <a:ext cx="2029968" cy="1828800"/>
          </a:xfrm>
          <a:prstGeom prst="rect">
            <a:avLst/>
          </a:prstGeom>
          <a:solidFill>
            <a:srgbClr val="DB6EC7"/>
          </a:solidFill>
          <a:ln>
            <a:noFill/>
          </a:ln>
        </p:spPr>
      </p:sp>
      <p:sp>
        <p:nvSpPr>
          <p:cNvPr id="120" name="Google Shape;120;p39"/>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9"/>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9"/>
          <p:cNvSpPr/>
          <p:nvPr>
            <p:ph idx="22" type="pic"/>
          </p:nvPr>
        </p:nvSpPr>
        <p:spPr>
          <a:xfrm>
            <a:off x="8942832" y="1545336"/>
            <a:ext cx="2029968" cy="1828800"/>
          </a:xfrm>
          <a:prstGeom prst="rect">
            <a:avLst/>
          </a:prstGeom>
          <a:solidFill>
            <a:srgbClr val="DB6EC7"/>
          </a:solidFill>
          <a:ln>
            <a:noFill/>
          </a:ln>
        </p:spPr>
      </p:sp>
      <p:sp>
        <p:nvSpPr>
          <p:cNvPr id="123" name="Google Shape;123;p39"/>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9"/>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9"/>
          <p:cNvSpPr/>
          <p:nvPr>
            <p:ph idx="25" type="pic"/>
          </p:nvPr>
        </p:nvSpPr>
        <p:spPr>
          <a:xfrm>
            <a:off x="8942832" y="4144264"/>
            <a:ext cx="2029968" cy="1828800"/>
          </a:xfrm>
          <a:prstGeom prst="rect">
            <a:avLst/>
          </a:prstGeom>
          <a:solidFill>
            <a:srgbClr val="DB6EC7"/>
          </a:solidFill>
          <a:ln>
            <a:noFill/>
          </a:ln>
        </p:spPr>
      </p:sp>
      <p:sp>
        <p:nvSpPr>
          <p:cNvPr id="126" name="Google Shape;126;p39"/>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9"/>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40"/>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40"/>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40"/>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40"/>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40"/>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40"/>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40"/>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40"/>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40"/>
          <p:cNvSpPr/>
          <p:nvPr>
            <p:ph idx="2" type="pic"/>
          </p:nvPr>
        </p:nvSpPr>
        <p:spPr>
          <a:xfrm>
            <a:off x="1339135" y="2111058"/>
            <a:ext cx="704088" cy="704088"/>
          </a:xfrm>
          <a:prstGeom prst="ellipse">
            <a:avLst/>
          </a:prstGeom>
          <a:solidFill>
            <a:schemeClr val="accent1"/>
          </a:solidFill>
          <a:ln>
            <a:noFill/>
          </a:ln>
        </p:spPr>
      </p:sp>
      <p:sp>
        <p:nvSpPr>
          <p:cNvPr id="138" name="Google Shape;138;p40"/>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40"/>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40"/>
          <p:cNvSpPr/>
          <p:nvPr>
            <p:ph idx="5" type="pic"/>
          </p:nvPr>
        </p:nvSpPr>
        <p:spPr>
          <a:xfrm>
            <a:off x="3554707" y="2111058"/>
            <a:ext cx="704088" cy="704088"/>
          </a:xfrm>
          <a:prstGeom prst="ellipse">
            <a:avLst/>
          </a:prstGeom>
          <a:solidFill>
            <a:schemeClr val="accent3"/>
          </a:solidFill>
          <a:ln>
            <a:noFill/>
          </a:ln>
        </p:spPr>
      </p:sp>
      <p:sp>
        <p:nvSpPr>
          <p:cNvPr id="141" name="Google Shape;141;p40"/>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40"/>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40"/>
          <p:cNvSpPr/>
          <p:nvPr>
            <p:ph idx="8" type="pic"/>
          </p:nvPr>
        </p:nvSpPr>
        <p:spPr>
          <a:xfrm>
            <a:off x="5770280" y="2111058"/>
            <a:ext cx="704088" cy="704088"/>
          </a:xfrm>
          <a:prstGeom prst="ellipse">
            <a:avLst/>
          </a:prstGeom>
          <a:solidFill>
            <a:schemeClr val="accent1"/>
          </a:solidFill>
          <a:ln>
            <a:noFill/>
          </a:ln>
        </p:spPr>
      </p:sp>
      <p:sp>
        <p:nvSpPr>
          <p:cNvPr id="144" name="Google Shape;144;p40"/>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40"/>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40"/>
          <p:cNvSpPr/>
          <p:nvPr>
            <p:ph idx="14" type="pic"/>
          </p:nvPr>
        </p:nvSpPr>
        <p:spPr>
          <a:xfrm>
            <a:off x="7985853" y="2111058"/>
            <a:ext cx="704088" cy="704088"/>
          </a:xfrm>
          <a:prstGeom prst="ellipse">
            <a:avLst/>
          </a:prstGeom>
          <a:solidFill>
            <a:schemeClr val="accent3"/>
          </a:solidFill>
          <a:ln>
            <a:noFill/>
          </a:ln>
        </p:spPr>
      </p:sp>
      <p:sp>
        <p:nvSpPr>
          <p:cNvPr id="147" name="Google Shape;147;p40"/>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40"/>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40"/>
          <p:cNvSpPr/>
          <p:nvPr>
            <p:ph idx="17" type="pic"/>
          </p:nvPr>
        </p:nvSpPr>
        <p:spPr>
          <a:xfrm>
            <a:off x="10201425" y="2111058"/>
            <a:ext cx="704088" cy="704088"/>
          </a:xfrm>
          <a:prstGeom prst="ellipse">
            <a:avLst/>
          </a:prstGeom>
          <a:solidFill>
            <a:schemeClr val="accent1"/>
          </a:solidFill>
          <a:ln>
            <a:noFill/>
          </a:ln>
        </p:spPr>
      </p:sp>
      <p:sp>
        <p:nvSpPr>
          <p:cNvPr id="150" name="Google Shape;150;p40"/>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41"/>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41"/>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41"/>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4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1"/>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41"/>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41"/>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41"/>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41"/>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41"/>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41"/>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41"/>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41"/>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41"/>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41"/>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41"/>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41"/>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9" name="Shape 169"/>
        <p:cNvGrpSpPr/>
        <p:nvPr/>
      </p:nvGrpSpPr>
      <p:grpSpPr>
        <a:xfrm>
          <a:off x="0" y="0"/>
          <a:ext cx="0" cy="0"/>
          <a:chOff x="0" y="0"/>
          <a:chExt cx="0" cy="0"/>
        </a:xfrm>
      </p:grpSpPr>
      <p:sp>
        <p:nvSpPr>
          <p:cNvPr id="170" name="Google Shape;170;p42"/>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42"/>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42"/>
          <p:cNvSpPr/>
          <p:nvPr>
            <p:ph idx="2" type="pic"/>
          </p:nvPr>
        </p:nvSpPr>
        <p:spPr>
          <a:xfrm>
            <a:off x="1911096" y="2258568"/>
            <a:ext cx="932688" cy="932688"/>
          </a:xfrm>
          <a:prstGeom prst="ellipse">
            <a:avLst/>
          </a:prstGeom>
          <a:solidFill>
            <a:schemeClr val="accent3"/>
          </a:solidFill>
          <a:ln>
            <a:noFill/>
          </a:ln>
        </p:spPr>
      </p:sp>
      <p:sp>
        <p:nvSpPr>
          <p:cNvPr id="174" name="Google Shape;174;p42"/>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42"/>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6" name="Google Shape;176;p42"/>
          <p:cNvSpPr/>
          <p:nvPr>
            <p:ph idx="5" type="pic"/>
          </p:nvPr>
        </p:nvSpPr>
        <p:spPr>
          <a:xfrm>
            <a:off x="5641848" y="2258568"/>
            <a:ext cx="932688" cy="932688"/>
          </a:xfrm>
          <a:prstGeom prst="ellipse">
            <a:avLst/>
          </a:prstGeom>
          <a:solidFill>
            <a:schemeClr val="accent1"/>
          </a:solidFill>
          <a:ln>
            <a:noFill/>
          </a:ln>
        </p:spPr>
      </p:sp>
      <p:sp>
        <p:nvSpPr>
          <p:cNvPr id="177" name="Google Shape;177;p42"/>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42"/>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42"/>
          <p:cNvSpPr/>
          <p:nvPr>
            <p:ph idx="8" type="pic"/>
          </p:nvPr>
        </p:nvSpPr>
        <p:spPr>
          <a:xfrm>
            <a:off x="9290304" y="2258568"/>
            <a:ext cx="932688" cy="932688"/>
          </a:xfrm>
          <a:prstGeom prst="ellipse">
            <a:avLst/>
          </a:prstGeom>
          <a:solidFill>
            <a:schemeClr val="accent4"/>
          </a:solidFill>
          <a:ln>
            <a:noFill/>
          </a:ln>
        </p:spPr>
      </p:sp>
      <p:sp>
        <p:nvSpPr>
          <p:cNvPr id="180" name="Google Shape;180;p42"/>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81" name="Shape 181"/>
        <p:cNvGrpSpPr/>
        <p:nvPr/>
      </p:nvGrpSpPr>
      <p:grpSpPr>
        <a:xfrm>
          <a:off x="0" y="0"/>
          <a:ext cx="0" cy="0"/>
          <a:chOff x="0" y="0"/>
          <a:chExt cx="0" cy="0"/>
        </a:xfrm>
      </p:grpSpPr>
      <p:sp>
        <p:nvSpPr>
          <p:cNvPr descr="preencoded.png" id="182" name="Google Shape;182;p43"/>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3" name="Google Shape;183;p43"/>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4" name="Google Shape;184;p43"/>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5" name="Google Shape;185;p43"/>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86" name="Google Shape;186;p43"/>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87" name="Google Shape;187;p43"/>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88" name="Google Shape;188;p43"/>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3"/>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43"/>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91" name="Shape 191"/>
        <p:cNvGrpSpPr/>
        <p:nvPr/>
      </p:nvGrpSpPr>
      <p:grpSpPr>
        <a:xfrm>
          <a:off x="0" y="0"/>
          <a:ext cx="0" cy="0"/>
          <a:chOff x="0" y="0"/>
          <a:chExt cx="0" cy="0"/>
        </a:xfrm>
      </p:grpSpPr>
      <p:sp>
        <p:nvSpPr>
          <p:cNvPr id="192" name="Google Shape;192;p44"/>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3" name="Google Shape;193;p44"/>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4" name="Google Shape;194;p44"/>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195" name="Google Shape;195;p44"/>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4"/>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7" name="Shape 197"/>
        <p:cNvGrpSpPr/>
        <p:nvPr/>
      </p:nvGrpSpPr>
      <p:grpSpPr>
        <a:xfrm>
          <a:off x="0" y="0"/>
          <a:ext cx="0" cy="0"/>
          <a:chOff x="0" y="0"/>
          <a:chExt cx="0" cy="0"/>
        </a:xfrm>
      </p:grpSpPr>
      <p:sp>
        <p:nvSpPr>
          <p:cNvPr descr="preencoded.png" id="198" name="Google Shape;198;p45"/>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9" name="Google Shape;199;p45"/>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0" name="Google Shape;200;p45"/>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1" name="Google Shape;201;p45"/>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2" name="Google Shape;202;p45"/>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3" name="Google Shape;203;p45"/>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45"/>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5"/>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45"/>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46"/>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4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0" name="Google Shape;210;p4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6"/>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6"/>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4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7"/>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7" name="Google Shape;217;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8" name="Google Shape;218;p4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3" name="Shape 23"/>
        <p:cNvGrpSpPr/>
        <p:nvPr/>
      </p:nvGrpSpPr>
      <p:grpSpPr>
        <a:xfrm>
          <a:off x="0" y="0"/>
          <a:ext cx="0" cy="0"/>
          <a:chOff x="0" y="0"/>
          <a:chExt cx="0" cy="0"/>
        </a:xfrm>
      </p:grpSpPr>
      <p:sp>
        <p:nvSpPr>
          <p:cNvPr id="24" name="Google Shape;24;p25"/>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5" name="Google Shape;25;p2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5"/>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5"/>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5"/>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8"/>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8"/>
          <p:cNvSpPr/>
          <p:nvPr>
            <p:ph idx="2" type="pic"/>
          </p:nvPr>
        </p:nvSpPr>
        <p:spPr>
          <a:xfrm>
            <a:off x="5183188" y="987427"/>
            <a:ext cx="6172200" cy="4873625"/>
          </a:xfrm>
          <a:prstGeom prst="rect">
            <a:avLst/>
          </a:prstGeom>
          <a:noFill/>
          <a:ln>
            <a:noFill/>
          </a:ln>
        </p:spPr>
      </p:sp>
      <p:sp>
        <p:nvSpPr>
          <p:cNvPr id="223" name="Google Shape;223;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9"/>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9"/>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4" name="Shape 234"/>
        <p:cNvGrpSpPr/>
        <p:nvPr/>
      </p:nvGrpSpPr>
      <p:grpSpPr>
        <a:xfrm>
          <a:off x="0" y="0"/>
          <a:ext cx="0" cy="0"/>
          <a:chOff x="0" y="0"/>
          <a:chExt cx="0" cy="0"/>
        </a:xfrm>
      </p:grpSpPr>
      <p:sp>
        <p:nvSpPr>
          <p:cNvPr id="235" name="Google Shape;235;p28"/>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6" name="Google Shape;236;p2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7" name="Google Shape;237;p2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8" name="Google Shape;238;p2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nvGrpSpPr>
          <p:cNvPr id="239" name="Google Shape;239;p28"/>
          <p:cNvGrpSpPr/>
          <p:nvPr/>
        </p:nvGrpSpPr>
        <p:grpSpPr>
          <a:xfrm>
            <a:off x="8082093" y="5590905"/>
            <a:ext cx="1572380" cy="1267097"/>
            <a:chOff x="7413403" y="4976359"/>
            <a:chExt cx="2334986" cy="1881641"/>
          </a:xfrm>
        </p:grpSpPr>
        <p:sp>
          <p:nvSpPr>
            <p:cNvPr id="240" name="Google Shape;240;p2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41" name="Google Shape;241;p2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grpSp>
      <p:sp>
        <p:nvSpPr>
          <p:cNvPr id="242" name="Google Shape;242;p2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43" name="Shape 243"/>
        <p:cNvGrpSpPr/>
        <p:nvPr/>
      </p:nvGrpSpPr>
      <p:grpSpPr>
        <a:xfrm>
          <a:off x="0" y="0"/>
          <a:ext cx="0" cy="0"/>
          <a:chOff x="0" y="0"/>
          <a:chExt cx="0" cy="0"/>
        </a:xfrm>
      </p:grpSpPr>
      <p:sp>
        <p:nvSpPr>
          <p:cNvPr id="244" name="Google Shape;244;p3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30"/>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6" name="Google Shape;246;p3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7" name="Google Shape;247;p30"/>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8" name="Google Shape;248;p30"/>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9" name="Shape 249"/>
        <p:cNvGrpSpPr/>
        <p:nvPr/>
      </p:nvGrpSpPr>
      <p:grpSpPr>
        <a:xfrm>
          <a:off x="0" y="0"/>
          <a:ext cx="0" cy="0"/>
          <a:chOff x="0" y="0"/>
          <a:chExt cx="0" cy="0"/>
        </a:xfrm>
      </p:grpSpPr>
      <p:sp>
        <p:nvSpPr>
          <p:cNvPr id="250" name="Google Shape;250;p33"/>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1" name="Google Shape;251;p33"/>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33"/>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33"/>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3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33"/>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6" name="Google Shape;256;p33"/>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
  <p:cSld name="TITLE">
    <p:spTree>
      <p:nvGrpSpPr>
        <p:cNvPr id="257" name="Shape 257"/>
        <p:cNvGrpSpPr/>
        <p:nvPr/>
      </p:nvGrpSpPr>
      <p:grpSpPr>
        <a:xfrm>
          <a:off x="0" y="0"/>
          <a:ext cx="0" cy="0"/>
          <a:chOff x="0" y="0"/>
          <a:chExt cx="0" cy="0"/>
        </a:xfrm>
      </p:grpSpPr>
      <p:sp>
        <p:nvSpPr>
          <p:cNvPr id="258" name="Google Shape;258;p34"/>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34"/>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0" name="Google Shape;260;p34"/>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1" name="Google Shape;261;p34"/>
          <p:cNvGrpSpPr/>
          <p:nvPr/>
        </p:nvGrpSpPr>
        <p:grpSpPr>
          <a:xfrm>
            <a:off x="8264428" y="3685939"/>
            <a:ext cx="3927573" cy="3178856"/>
            <a:chOff x="9857014" y="13834"/>
            <a:chExt cx="2334986" cy="1881641"/>
          </a:xfrm>
        </p:grpSpPr>
        <p:sp>
          <p:nvSpPr>
            <p:cNvPr id="262" name="Google Shape;262;p34"/>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3" name="Google Shape;263;p34"/>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4" name="Google Shape;264;p34"/>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34"/>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6" name="Shape 266"/>
        <p:cNvGrpSpPr/>
        <p:nvPr/>
      </p:nvGrpSpPr>
      <p:grpSpPr>
        <a:xfrm>
          <a:off x="0" y="0"/>
          <a:ext cx="0" cy="0"/>
          <a:chOff x="0" y="0"/>
          <a:chExt cx="0" cy="0"/>
        </a:xfrm>
      </p:grpSpPr>
      <p:sp>
        <p:nvSpPr>
          <p:cNvPr id="267" name="Google Shape;267;p50"/>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50"/>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69" name="Google Shape;269;p50"/>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0" name="Google Shape;270;p50"/>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1" name="Google Shape;271;p50"/>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50"/>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73" name="Google Shape;273;p50"/>
          <p:cNvGrpSpPr/>
          <p:nvPr/>
        </p:nvGrpSpPr>
        <p:grpSpPr>
          <a:xfrm>
            <a:off x="8264428" y="-3419"/>
            <a:ext cx="3927573" cy="3165022"/>
            <a:chOff x="9857014" y="13834"/>
            <a:chExt cx="2334986" cy="1881641"/>
          </a:xfrm>
        </p:grpSpPr>
        <p:sp>
          <p:nvSpPr>
            <p:cNvPr id="274" name="Google Shape;274;p50"/>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5" name="Google Shape;275;p50"/>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6" name="Google Shape;276;p50"/>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7" name="Google Shape;277;p50"/>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8" name="Google Shape;278;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9" name="Shape 279"/>
        <p:cNvGrpSpPr/>
        <p:nvPr/>
      </p:nvGrpSpPr>
      <p:grpSpPr>
        <a:xfrm>
          <a:off x="0" y="0"/>
          <a:ext cx="0" cy="0"/>
          <a:chOff x="0" y="0"/>
          <a:chExt cx="0" cy="0"/>
        </a:xfrm>
      </p:grpSpPr>
      <p:sp>
        <p:nvSpPr>
          <p:cNvPr id="280" name="Google Shape;280;p51"/>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1" name="Google Shape;281;p51"/>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51"/>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83" name="Google Shape;283;p51"/>
          <p:cNvGrpSpPr/>
          <p:nvPr/>
        </p:nvGrpSpPr>
        <p:grpSpPr>
          <a:xfrm rot="-5400000">
            <a:off x="8286530" y="2207195"/>
            <a:ext cx="3032351" cy="2443611"/>
            <a:chOff x="9857014" y="13834"/>
            <a:chExt cx="2334986" cy="1881641"/>
          </a:xfrm>
        </p:grpSpPr>
        <p:sp>
          <p:nvSpPr>
            <p:cNvPr id="284" name="Google Shape;284;p51"/>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5" name="Google Shape;285;p51"/>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6" name="Google Shape;286;p51"/>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7" name="Google Shape;287;p51"/>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88" name="Shape 288"/>
        <p:cNvGrpSpPr/>
        <p:nvPr/>
      </p:nvGrpSpPr>
      <p:grpSpPr>
        <a:xfrm>
          <a:off x="0" y="0"/>
          <a:ext cx="0" cy="0"/>
          <a:chOff x="0" y="0"/>
          <a:chExt cx="0" cy="0"/>
        </a:xfrm>
      </p:grpSpPr>
      <p:grpSp>
        <p:nvGrpSpPr>
          <p:cNvPr id="289" name="Google Shape;289;p52"/>
          <p:cNvGrpSpPr/>
          <p:nvPr/>
        </p:nvGrpSpPr>
        <p:grpSpPr>
          <a:xfrm rot="-5400000">
            <a:off x="10772262" y="152643"/>
            <a:ext cx="1572380" cy="1267097"/>
            <a:chOff x="7413403" y="4976359"/>
            <a:chExt cx="2334986" cy="1881641"/>
          </a:xfrm>
        </p:grpSpPr>
        <p:sp>
          <p:nvSpPr>
            <p:cNvPr id="290" name="Google Shape;290;p52"/>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52"/>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92" name="Google Shape;292;p52"/>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52"/>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4" name="Google Shape;294;p52"/>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95" name="Shape 295"/>
        <p:cNvGrpSpPr/>
        <p:nvPr/>
      </p:nvGrpSpPr>
      <p:grpSpPr>
        <a:xfrm>
          <a:off x="0" y="0"/>
          <a:ext cx="0" cy="0"/>
          <a:chOff x="0" y="0"/>
          <a:chExt cx="0" cy="0"/>
        </a:xfrm>
      </p:grpSpPr>
      <p:sp>
        <p:nvSpPr>
          <p:cNvPr id="296" name="Google Shape;296;p53"/>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53"/>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53"/>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53"/>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53"/>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9" name="Shape 29"/>
        <p:cNvGrpSpPr/>
        <p:nvPr/>
      </p:nvGrpSpPr>
      <p:grpSpPr>
        <a:xfrm>
          <a:off x="0" y="0"/>
          <a:ext cx="0" cy="0"/>
          <a:chOff x="0" y="0"/>
          <a:chExt cx="0" cy="0"/>
        </a:xfrm>
      </p:grpSpPr>
      <p:sp>
        <p:nvSpPr>
          <p:cNvPr id="30" name="Google Shape;30;p26"/>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1" name="Google Shape;31;p26"/>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2" name="Google Shape;32;p26"/>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3" name="Google Shape;33;p26"/>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6"/>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6"/>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26"/>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301" name="Shape 301"/>
        <p:cNvGrpSpPr/>
        <p:nvPr/>
      </p:nvGrpSpPr>
      <p:grpSpPr>
        <a:xfrm>
          <a:off x="0" y="0"/>
          <a:ext cx="0" cy="0"/>
          <a:chOff x="0" y="0"/>
          <a:chExt cx="0" cy="0"/>
        </a:xfrm>
      </p:grpSpPr>
      <p:sp>
        <p:nvSpPr>
          <p:cNvPr id="302" name="Google Shape;302;p54"/>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3" name="Google Shape;303;p54"/>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54"/>
          <p:cNvSpPr/>
          <p:nvPr>
            <p:ph idx="2" type="pic"/>
          </p:nvPr>
        </p:nvSpPr>
        <p:spPr>
          <a:xfrm>
            <a:off x="750430" y="2227758"/>
            <a:ext cx="1200375" cy="1201242"/>
          </a:xfrm>
          <a:prstGeom prst="rect">
            <a:avLst/>
          </a:prstGeom>
          <a:noFill/>
          <a:ln>
            <a:noFill/>
          </a:ln>
        </p:spPr>
      </p:sp>
      <p:sp>
        <p:nvSpPr>
          <p:cNvPr id="305" name="Google Shape;305;p54"/>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54"/>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54"/>
          <p:cNvSpPr/>
          <p:nvPr>
            <p:ph idx="4" type="pic"/>
          </p:nvPr>
        </p:nvSpPr>
        <p:spPr>
          <a:xfrm>
            <a:off x="5495814" y="2227758"/>
            <a:ext cx="1200375" cy="1201242"/>
          </a:xfrm>
          <a:prstGeom prst="rect">
            <a:avLst/>
          </a:prstGeom>
          <a:noFill/>
          <a:ln>
            <a:noFill/>
          </a:ln>
        </p:spPr>
      </p:sp>
      <p:sp>
        <p:nvSpPr>
          <p:cNvPr id="308" name="Google Shape;308;p54"/>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9" name="Google Shape;309;p54"/>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54"/>
          <p:cNvSpPr/>
          <p:nvPr>
            <p:ph idx="7" type="pic"/>
          </p:nvPr>
        </p:nvSpPr>
        <p:spPr>
          <a:xfrm>
            <a:off x="750430" y="4254273"/>
            <a:ext cx="1200375" cy="1201242"/>
          </a:xfrm>
          <a:prstGeom prst="rect">
            <a:avLst/>
          </a:prstGeom>
          <a:noFill/>
          <a:ln>
            <a:noFill/>
          </a:ln>
        </p:spPr>
      </p:sp>
      <p:sp>
        <p:nvSpPr>
          <p:cNvPr id="311" name="Google Shape;311;p54"/>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54"/>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54"/>
          <p:cNvSpPr/>
          <p:nvPr>
            <p:ph idx="13" type="pic"/>
          </p:nvPr>
        </p:nvSpPr>
        <p:spPr>
          <a:xfrm>
            <a:off x="5495814" y="4254273"/>
            <a:ext cx="1200375" cy="1201242"/>
          </a:xfrm>
          <a:prstGeom prst="rect">
            <a:avLst/>
          </a:prstGeom>
          <a:noFill/>
          <a:ln>
            <a:noFill/>
          </a:ln>
        </p:spPr>
      </p:sp>
      <p:sp>
        <p:nvSpPr>
          <p:cNvPr id="314" name="Google Shape;314;p54"/>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5" name="Google Shape;315;p54"/>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54"/>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17" name="Google Shape;317;p54"/>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8" name="Google Shape;318;p54"/>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9" name="Google Shape;319;p54"/>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0" name="Google Shape;320;p54"/>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1" name="Google Shape;321;p54"/>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2" name="Google Shape;322;p54"/>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23" name="Google Shape;323;p54"/>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24" name="Shape 324"/>
        <p:cNvGrpSpPr/>
        <p:nvPr/>
      </p:nvGrpSpPr>
      <p:grpSpPr>
        <a:xfrm>
          <a:off x="0" y="0"/>
          <a:ext cx="0" cy="0"/>
          <a:chOff x="0" y="0"/>
          <a:chExt cx="0" cy="0"/>
        </a:xfrm>
      </p:grpSpPr>
      <p:sp>
        <p:nvSpPr>
          <p:cNvPr id="325" name="Google Shape;325;p55"/>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55"/>
          <p:cNvSpPr/>
          <p:nvPr>
            <p:ph idx="2" type="pic"/>
          </p:nvPr>
        </p:nvSpPr>
        <p:spPr>
          <a:xfrm>
            <a:off x="750429" y="2068736"/>
            <a:ext cx="904987" cy="905641"/>
          </a:xfrm>
          <a:prstGeom prst="rect">
            <a:avLst/>
          </a:prstGeom>
          <a:noFill/>
          <a:ln>
            <a:noFill/>
          </a:ln>
        </p:spPr>
      </p:sp>
      <p:sp>
        <p:nvSpPr>
          <p:cNvPr id="327" name="Google Shape;327;p55"/>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5"/>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5"/>
          <p:cNvSpPr/>
          <p:nvPr>
            <p:ph idx="4" type="pic"/>
          </p:nvPr>
        </p:nvSpPr>
        <p:spPr>
          <a:xfrm>
            <a:off x="3549397" y="2068736"/>
            <a:ext cx="904987" cy="905641"/>
          </a:xfrm>
          <a:prstGeom prst="rect">
            <a:avLst/>
          </a:prstGeom>
          <a:noFill/>
          <a:ln>
            <a:noFill/>
          </a:ln>
        </p:spPr>
      </p:sp>
      <p:sp>
        <p:nvSpPr>
          <p:cNvPr id="330" name="Google Shape;330;p55"/>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5"/>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5"/>
          <p:cNvSpPr/>
          <p:nvPr>
            <p:ph idx="7" type="pic"/>
          </p:nvPr>
        </p:nvSpPr>
        <p:spPr>
          <a:xfrm>
            <a:off x="6348368" y="2068736"/>
            <a:ext cx="904987" cy="905641"/>
          </a:xfrm>
          <a:prstGeom prst="rect">
            <a:avLst/>
          </a:prstGeom>
          <a:noFill/>
          <a:ln>
            <a:noFill/>
          </a:ln>
        </p:spPr>
      </p:sp>
      <p:sp>
        <p:nvSpPr>
          <p:cNvPr id="333" name="Google Shape;333;p55"/>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5"/>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5"/>
          <p:cNvSpPr/>
          <p:nvPr>
            <p:ph idx="13" type="pic"/>
          </p:nvPr>
        </p:nvSpPr>
        <p:spPr>
          <a:xfrm>
            <a:off x="9147336" y="2068736"/>
            <a:ext cx="904987" cy="905641"/>
          </a:xfrm>
          <a:prstGeom prst="rect">
            <a:avLst/>
          </a:prstGeom>
          <a:noFill/>
          <a:ln>
            <a:noFill/>
          </a:ln>
        </p:spPr>
      </p:sp>
      <p:sp>
        <p:nvSpPr>
          <p:cNvPr id="336" name="Google Shape;336;p55"/>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5"/>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5"/>
          <p:cNvSpPr/>
          <p:nvPr>
            <p:ph idx="16" type="pic"/>
          </p:nvPr>
        </p:nvSpPr>
        <p:spPr>
          <a:xfrm>
            <a:off x="750429" y="4118553"/>
            <a:ext cx="904987" cy="905641"/>
          </a:xfrm>
          <a:prstGeom prst="rect">
            <a:avLst/>
          </a:prstGeom>
          <a:noFill/>
          <a:ln>
            <a:noFill/>
          </a:ln>
        </p:spPr>
      </p:sp>
      <p:sp>
        <p:nvSpPr>
          <p:cNvPr id="339" name="Google Shape;339;p55"/>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5"/>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5"/>
          <p:cNvSpPr/>
          <p:nvPr>
            <p:ph idx="19" type="pic"/>
          </p:nvPr>
        </p:nvSpPr>
        <p:spPr>
          <a:xfrm>
            <a:off x="3549397" y="4118553"/>
            <a:ext cx="904987" cy="905641"/>
          </a:xfrm>
          <a:prstGeom prst="rect">
            <a:avLst/>
          </a:prstGeom>
          <a:noFill/>
          <a:ln>
            <a:noFill/>
          </a:ln>
        </p:spPr>
      </p:sp>
      <p:sp>
        <p:nvSpPr>
          <p:cNvPr id="342" name="Google Shape;342;p55"/>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3" name="Google Shape;343;p55"/>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4" name="Google Shape;344;p55"/>
          <p:cNvSpPr/>
          <p:nvPr>
            <p:ph idx="22" type="pic"/>
          </p:nvPr>
        </p:nvSpPr>
        <p:spPr>
          <a:xfrm>
            <a:off x="6348368" y="4118553"/>
            <a:ext cx="904987" cy="905641"/>
          </a:xfrm>
          <a:prstGeom prst="rect">
            <a:avLst/>
          </a:prstGeom>
          <a:noFill/>
          <a:ln>
            <a:noFill/>
          </a:ln>
        </p:spPr>
      </p:sp>
      <p:sp>
        <p:nvSpPr>
          <p:cNvPr id="345" name="Google Shape;345;p55"/>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6" name="Google Shape;346;p55"/>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5"/>
          <p:cNvSpPr/>
          <p:nvPr>
            <p:ph idx="25" type="pic"/>
          </p:nvPr>
        </p:nvSpPr>
        <p:spPr>
          <a:xfrm>
            <a:off x="9147336" y="4118553"/>
            <a:ext cx="904987" cy="905641"/>
          </a:xfrm>
          <a:prstGeom prst="rect">
            <a:avLst/>
          </a:prstGeom>
          <a:noFill/>
          <a:ln>
            <a:noFill/>
          </a:ln>
        </p:spPr>
      </p:sp>
      <p:sp>
        <p:nvSpPr>
          <p:cNvPr id="348" name="Google Shape;348;p55"/>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5"/>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5"/>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51" name="Shape 351"/>
        <p:cNvGrpSpPr/>
        <p:nvPr/>
      </p:nvGrpSpPr>
      <p:grpSpPr>
        <a:xfrm>
          <a:off x="0" y="0"/>
          <a:ext cx="0" cy="0"/>
          <a:chOff x="0" y="0"/>
          <a:chExt cx="0" cy="0"/>
        </a:xfrm>
      </p:grpSpPr>
      <p:sp>
        <p:nvSpPr>
          <p:cNvPr id="352" name="Google Shape;352;p5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6"/>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4" name="Google Shape;354;p5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6"/>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6" name="Google Shape;356;p5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57" name="Shape 357"/>
        <p:cNvGrpSpPr/>
        <p:nvPr/>
      </p:nvGrpSpPr>
      <p:grpSpPr>
        <a:xfrm>
          <a:off x="0" y="0"/>
          <a:ext cx="0" cy="0"/>
          <a:chOff x="0" y="0"/>
          <a:chExt cx="0" cy="0"/>
        </a:xfrm>
      </p:grpSpPr>
      <p:sp>
        <p:nvSpPr>
          <p:cNvPr id="358" name="Google Shape;358;p5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7"/>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7"/>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1" name="Google Shape;361;p57"/>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2" name="Google Shape;362;p57"/>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3" name="Google Shape;363;p57"/>
          <p:cNvGrpSpPr/>
          <p:nvPr/>
        </p:nvGrpSpPr>
        <p:grpSpPr>
          <a:xfrm>
            <a:off x="8082093" y="5590905"/>
            <a:ext cx="1572380" cy="1267097"/>
            <a:chOff x="7413403" y="4976359"/>
            <a:chExt cx="2334986" cy="1881641"/>
          </a:xfrm>
        </p:grpSpPr>
        <p:sp>
          <p:nvSpPr>
            <p:cNvPr id="364" name="Google Shape;364;p5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66" name="Google Shape;366;p5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7" name="Google Shape;367;p57"/>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8" name="Google Shape;368;p57"/>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9" name="Google Shape;369;p57"/>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70" name="Shape 370"/>
        <p:cNvGrpSpPr/>
        <p:nvPr/>
      </p:nvGrpSpPr>
      <p:grpSpPr>
        <a:xfrm>
          <a:off x="0" y="0"/>
          <a:ext cx="0" cy="0"/>
          <a:chOff x="0" y="0"/>
          <a:chExt cx="0" cy="0"/>
        </a:xfrm>
      </p:grpSpPr>
      <p:sp>
        <p:nvSpPr>
          <p:cNvPr id="371" name="Google Shape;371;p58"/>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8"/>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8"/>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4" name="Google Shape;374;p58"/>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5" name="Google Shape;375;p58"/>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76" name="Google Shape;376;p58"/>
          <p:cNvGrpSpPr/>
          <p:nvPr/>
        </p:nvGrpSpPr>
        <p:grpSpPr>
          <a:xfrm>
            <a:off x="2587418" y="5590905"/>
            <a:ext cx="1572380" cy="1267097"/>
            <a:chOff x="7413403" y="4976359"/>
            <a:chExt cx="2334986" cy="1881641"/>
          </a:xfrm>
        </p:grpSpPr>
        <p:sp>
          <p:nvSpPr>
            <p:cNvPr id="377" name="Google Shape;377;p5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78" name="Google Shape;378;p5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9" name="Google Shape;379;p58"/>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58"/>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58"/>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2" name="Google Shape;382;p58"/>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3" name="Google Shape;383;p58"/>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4" name="Google Shape;384;p58"/>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9"/>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9" name="Google Shape;39;p29"/>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0" name="Google Shape;40;p29"/>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41" name="Google Shape;41;p29"/>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2" name="Google Shape;42;p29"/>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3" name="Google Shape;43;p29"/>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44" name="Google Shape;44;p29"/>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9"/>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9"/>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9"/>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9"/>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9" name="Shape 49"/>
        <p:cNvGrpSpPr/>
        <p:nvPr/>
      </p:nvGrpSpPr>
      <p:grpSpPr>
        <a:xfrm>
          <a:off x="0" y="0"/>
          <a:ext cx="0" cy="0"/>
          <a:chOff x="0" y="0"/>
          <a:chExt cx="0" cy="0"/>
        </a:xfrm>
      </p:grpSpPr>
      <p:sp>
        <p:nvSpPr>
          <p:cNvPr id="50" name="Google Shape;50;p31"/>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1" name="Google Shape;51;p3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31"/>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2"/>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3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7" name="Google Shape;57;p3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8" name="Shape 58"/>
        <p:cNvGrpSpPr/>
        <p:nvPr/>
      </p:nvGrpSpPr>
      <p:grpSpPr>
        <a:xfrm>
          <a:off x="0" y="0"/>
          <a:ext cx="0" cy="0"/>
          <a:chOff x="0" y="0"/>
          <a:chExt cx="0" cy="0"/>
        </a:xfrm>
      </p:grpSpPr>
      <p:sp>
        <p:nvSpPr>
          <p:cNvPr descr="preencoded.png" id="59" name="Google Shape;59;p35"/>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0" name="Google Shape;60;p35"/>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5"/>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5"/>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grpSp>
        <p:nvGrpSpPr>
          <p:cNvPr id="65" name="Google Shape;65;p36"/>
          <p:cNvGrpSpPr/>
          <p:nvPr/>
        </p:nvGrpSpPr>
        <p:grpSpPr>
          <a:xfrm>
            <a:off x="6452305" y="3405021"/>
            <a:ext cx="5739697" cy="3467971"/>
            <a:chOff x="5009037" y="2525712"/>
            <a:chExt cx="7170193" cy="4332288"/>
          </a:xfrm>
        </p:grpSpPr>
        <p:sp>
          <p:nvSpPr>
            <p:cNvPr id="66" name="Google Shape;66;p36"/>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6"/>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68" name="Google Shape;68;p36"/>
          <p:cNvGrpSpPr/>
          <p:nvPr/>
        </p:nvGrpSpPr>
        <p:grpSpPr>
          <a:xfrm rot="10800000">
            <a:off x="6465612" y="2"/>
            <a:ext cx="5739697" cy="3467971"/>
            <a:chOff x="5183405" y="2678112"/>
            <a:chExt cx="7170193" cy="4332288"/>
          </a:xfrm>
        </p:grpSpPr>
        <p:sp>
          <p:nvSpPr>
            <p:cNvPr id="69" name="Google Shape;69;p36"/>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6"/>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71" name="Google Shape;71;p36"/>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2" name="Google Shape;72;p36"/>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6"/>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7"/>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7"/>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7"/>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7"/>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7"/>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7"/>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7"/>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7"/>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2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23"/>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7"/>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7"/>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Arial"/>
                <a:ea typeface="Arial"/>
                <a:cs typeface="Arial"/>
                <a:sym typeface="Arial"/>
              </a:defRPr>
            </a:lvl1pPr>
            <a:lvl2pPr indent="0" lvl="1" marL="0" marR="0" rtl="0" algn="r">
              <a:spcBef>
                <a:spcPts val="0"/>
              </a:spcBef>
              <a:buNone/>
              <a:defRPr b="0" i="0" sz="900" u="none" cap="none" strike="noStrike">
                <a:solidFill>
                  <a:schemeClr val="dk2"/>
                </a:solidFill>
                <a:latin typeface="Arial"/>
                <a:ea typeface="Arial"/>
                <a:cs typeface="Arial"/>
                <a:sym typeface="Arial"/>
              </a:defRPr>
            </a:lvl2pPr>
            <a:lvl3pPr indent="0" lvl="2" marL="0" marR="0" rtl="0" algn="r">
              <a:spcBef>
                <a:spcPts val="0"/>
              </a:spcBef>
              <a:buNone/>
              <a:defRPr b="0" i="0" sz="900" u="none" cap="none" strike="noStrike">
                <a:solidFill>
                  <a:schemeClr val="dk2"/>
                </a:solidFill>
                <a:latin typeface="Arial"/>
                <a:ea typeface="Arial"/>
                <a:cs typeface="Arial"/>
                <a:sym typeface="Arial"/>
              </a:defRPr>
            </a:lvl3pPr>
            <a:lvl4pPr indent="0" lvl="3" marL="0" marR="0" rtl="0" algn="r">
              <a:spcBef>
                <a:spcPts val="0"/>
              </a:spcBef>
              <a:buNone/>
              <a:defRPr b="0" i="0" sz="900" u="none" cap="none" strike="noStrike">
                <a:solidFill>
                  <a:schemeClr val="dk2"/>
                </a:solidFill>
                <a:latin typeface="Arial"/>
                <a:ea typeface="Arial"/>
                <a:cs typeface="Arial"/>
                <a:sym typeface="Arial"/>
              </a:defRPr>
            </a:lvl4pPr>
            <a:lvl5pPr indent="0" lvl="4" marL="0" marR="0" rtl="0" algn="r">
              <a:spcBef>
                <a:spcPts val="0"/>
              </a:spcBef>
              <a:buNone/>
              <a:defRPr b="0" i="0" sz="900" u="none" cap="none" strike="noStrike">
                <a:solidFill>
                  <a:schemeClr val="dk2"/>
                </a:solidFill>
                <a:latin typeface="Arial"/>
                <a:ea typeface="Arial"/>
                <a:cs typeface="Arial"/>
                <a:sym typeface="Arial"/>
              </a:defRPr>
            </a:lvl5pPr>
            <a:lvl6pPr indent="0" lvl="5" marL="0" marR="0" rtl="0" algn="r">
              <a:spcBef>
                <a:spcPts val="0"/>
              </a:spcBef>
              <a:buNone/>
              <a:defRPr b="0" i="0" sz="900" u="none" cap="none" strike="noStrike">
                <a:solidFill>
                  <a:schemeClr val="dk2"/>
                </a:solidFill>
                <a:latin typeface="Arial"/>
                <a:ea typeface="Arial"/>
                <a:cs typeface="Arial"/>
                <a:sym typeface="Arial"/>
              </a:defRPr>
            </a:lvl6pPr>
            <a:lvl7pPr indent="0" lvl="6" marL="0" marR="0" rtl="0" algn="r">
              <a:spcBef>
                <a:spcPts val="0"/>
              </a:spcBef>
              <a:buNone/>
              <a:defRPr b="0" i="0" sz="900" u="none" cap="none" strike="noStrike">
                <a:solidFill>
                  <a:schemeClr val="dk2"/>
                </a:solidFill>
                <a:latin typeface="Arial"/>
                <a:ea typeface="Arial"/>
                <a:cs typeface="Arial"/>
                <a:sym typeface="Arial"/>
              </a:defRPr>
            </a:lvl7pPr>
            <a:lvl8pPr indent="0" lvl="7" marL="0" marR="0" rtl="0" algn="r">
              <a:spcBef>
                <a:spcPts val="0"/>
              </a:spcBef>
              <a:buNone/>
              <a:defRPr b="0" i="0" sz="900" u="none" cap="none" strike="noStrike">
                <a:solidFill>
                  <a:schemeClr val="dk2"/>
                </a:solidFill>
                <a:latin typeface="Arial"/>
                <a:ea typeface="Arial"/>
                <a:cs typeface="Arial"/>
                <a:sym typeface="Arial"/>
              </a:defRPr>
            </a:lvl8pPr>
            <a:lvl9pPr indent="0" lvl="8" marL="0" marR="0" rtl="0" algn="r">
              <a:spcBef>
                <a:spcPts val="0"/>
              </a:spcBef>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Toomer ES</a:t>
            </a:r>
            <a:endParaRPr/>
          </a:p>
          <a:p>
            <a:pPr indent="0" lvl="0" marL="0" rtl="0" algn="ctr">
              <a:lnSpc>
                <a:spcPct val="100000"/>
              </a:lnSpc>
              <a:spcBef>
                <a:spcPts val="0"/>
              </a:spcBef>
              <a:spcAft>
                <a:spcPts val="0"/>
              </a:spcAft>
              <a:buClr>
                <a:schemeClr val="accent6"/>
              </a:buClr>
              <a:buSzPts val="3300"/>
              <a:buFont typeface="Arial Black"/>
              <a:buNone/>
            </a:pPr>
            <a:r>
              <a:rPr lang="en-US"/>
              <a:t> BUDGET FEEDBACK MEETING</a:t>
            </a:r>
            <a:endParaRPr/>
          </a:p>
        </p:txBody>
      </p:sp>
      <p:sp>
        <p:nvSpPr>
          <p:cNvPr id="390" name="Google Shape;390;p1"/>
          <p:cNvSpPr txBox="1"/>
          <p:nvPr>
            <p:ph idx="1" type="body"/>
          </p:nvPr>
        </p:nvSpPr>
        <p:spPr>
          <a:xfrm>
            <a:off x="3695700" y="4539194"/>
            <a:ext cx="4800600" cy="512064"/>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1600"/>
              <a:buNone/>
            </a:pPr>
            <a:r>
              <a:rPr i="1" lang="en-US" sz="1600"/>
              <a:t>To be presented to GO Team </a:t>
            </a:r>
            <a:r>
              <a:rPr b="1" i="1" lang="en-US" sz="1600">
                <a:solidFill>
                  <a:schemeClr val="accent4"/>
                </a:solidFill>
              </a:rPr>
              <a:t>BEFORE</a:t>
            </a:r>
            <a:r>
              <a:rPr i="1" lang="en-US" sz="1600"/>
              <a:t> the school staffing conference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11"/>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30" name="Google Shape;530;p11"/>
          <p:cNvGraphicFramePr/>
          <p:nvPr/>
        </p:nvGraphicFramePr>
        <p:xfrm>
          <a:off x="3640678" y="1240623"/>
          <a:ext cx="3000000" cy="3000000"/>
        </p:xfrm>
        <a:graphic>
          <a:graphicData uri="http://schemas.openxmlformats.org/drawingml/2006/table">
            <a:tbl>
              <a:tblPr bandRow="1" firstRow="1">
                <a:noFill/>
                <a:tableStyleId>{08655B83-9887-4A9E-9BA7-765E6E785157}</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ctr">
                        <a:spcBef>
                          <a:spcPts val="0"/>
                        </a:spcBef>
                        <a:spcAft>
                          <a:spcPts val="0"/>
                        </a:spcAft>
                        <a:buSzPts val="2000"/>
                        <a:buNone/>
                      </a:pPr>
                      <a:r>
                        <a:rPr b="1" lang="en-US" sz="1100">
                          <a:latin typeface="Calibri"/>
                          <a:ea typeface="Calibri"/>
                          <a:cs typeface="Calibri"/>
                          <a:sym typeface="Calibri"/>
                        </a:rPr>
                        <a:t>Create and implement a system that promotes equitable practices in all areas of the school community.</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Pre-k and K student kits for at home practice</a:t>
                      </a:r>
                      <a:endParaRPr sz="800"/>
                    </a:p>
                    <a:p>
                      <a:pPr indent="0" lvl="0" marL="0" marR="0" rtl="0" algn="l">
                        <a:spcBef>
                          <a:spcPts val="0"/>
                        </a:spcBef>
                        <a:spcAft>
                          <a:spcPts val="0"/>
                        </a:spcAft>
                        <a:buNone/>
                      </a:pPr>
                      <a:r>
                        <a:rPr lang="en-US" sz="800"/>
                        <a:t>Monthly Engagement activities with the lens of IB and academics</a:t>
                      </a:r>
                      <a:endParaRPr sz="800"/>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marR="0" rtl="0" algn="l">
                        <a:spcBef>
                          <a:spcPts val="0"/>
                        </a:spcBef>
                        <a:spcAft>
                          <a:spcPts val="0"/>
                        </a:spcAft>
                        <a:buNone/>
                      </a:pPr>
                      <a:r>
                        <a:rPr lang="en-US" sz="800"/>
                        <a:t>Kits</a:t>
                      </a:r>
                      <a:endParaRPr sz="800"/>
                    </a:p>
                    <a:p>
                      <a:pPr indent="0" lvl="0" marL="0" marR="0" rtl="0" algn="l">
                        <a:spcBef>
                          <a:spcPts val="0"/>
                        </a:spcBef>
                        <a:spcAft>
                          <a:spcPts val="0"/>
                        </a:spcAft>
                        <a:buNone/>
                      </a:pPr>
                      <a:r>
                        <a:rPr lang="en-US" sz="800"/>
                        <a:t>Supplies for activities </a:t>
                      </a:r>
                      <a:endParaRPr sz="800"/>
                    </a:p>
                  </a:txBody>
                  <a:tcPr marT="34300" marB="34300" marR="68575" marL="68575" anchor="ctr"/>
                </a:tc>
                <a:tc>
                  <a:txBody>
                    <a:bodyPr/>
                    <a:lstStyle/>
                    <a:p>
                      <a:pPr indent="0" lvl="0" marL="0" marR="0" rtl="0" algn="l">
                        <a:spcBef>
                          <a:spcPts val="0"/>
                        </a:spcBef>
                        <a:spcAft>
                          <a:spcPts val="0"/>
                        </a:spcAft>
                        <a:buNone/>
                      </a:pPr>
                      <a:r>
                        <a:rPr lang="en-US" sz="800"/>
                        <a:t>Kits $10,000</a:t>
                      </a:r>
                      <a:endParaRPr sz="800"/>
                    </a:p>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31" name="Google Shape;531;p11"/>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32" name="Google Shape;532;p11"/>
          <p:cNvSpPr/>
          <p:nvPr/>
        </p:nvSpPr>
        <p:spPr>
          <a:xfrm>
            <a:off x="4262890" y="875782"/>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33" name="Google Shape;533;p11"/>
          <p:cNvSpPr txBox="1"/>
          <p:nvPr/>
        </p:nvSpPr>
        <p:spPr>
          <a:xfrm>
            <a:off x="3419476" y="108719"/>
            <a:ext cx="877252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entury Schoolbook"/>
                <a:ea typeface="Century Schoolbook"/>
                <a:cs typeface="Century Schoolbook"/>
                <a:sym typeface="Century Schoolbook"/>
              </a:rPr>
              <a:t>Plan for FY25 Title I Family Engagement Funds</a:t>
            </a:r>
            <a:endParaRPr/>
          </a:p>
          <a:p>
            <a:pPr indent="0" lvl="0" marL="0" marR="0" rtl="0" algn="ctr">
              <a:spcBef>
                <a:spcPts val="0"/>
              </a:spcBef>
              <a:spcAft>
                <a:spcPts val="0"/>
              </a:spcAft>
              <a:buNone/>
            </a:pPr>
            <a:r>
              <a:rPr b="1" lang="en-US" sz="2000">
                <a:solidFill>
                  <a:srgbClr val="FF0000"/>
                </a:solidFill>
                <a:highlight>
                  <a:srgbClr val="FFFF00"/>
                </a:highlight>
                <a:latin typeface="Century Schoolbook"/>
                <a:ea typeface="Century Schoolbook"/>
                <a:cs typeface="Century Schoolbook"/>
                <a:sym typeface="Century Schoolbook"/>
              </a:rPr>
              <a:t>$6,800</a:t>
            </a:r>
            <a:endParaRPr sz="2000">
              <a:solidFill>
                <a:srgbClr val="FF0000"/>
              </a:solidFill>
              <a:highlight>
                <a:srgbClr val="FFFF00"/>
              </a:highlight>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2"/>
          <p:cNvSpPr txBox="1"/>
          <p:nvPr/>
        </p:nvSpPr>
        <p:spPr>
          <a:xfrm>
            <a:off x="2438400" y="257044"/>
            <a:ext cx="8229600" cy="602055"/>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a:p>
          <a:p>
            <a:pPr indent="0" lvl="0" marL="0" marR="0" rtl="0" algn="ctr">
              <a:lnSpc>
                <a:spcPct val="100000"/>
              </a:lnSpc>
              <a:spcBef>
                <a:spcPts val="0"/>
              </a:spcBef>
              <a:spcAft>
                <a:spcPts val="0"/>
              </a:spcAft>
              <a:buClr>
                <a:schemeClr val="dk1"/>
              </a:buClr>
              <a:buSzPct val="100000"/>
              <a:buFont typeface="Arial Black"/>
              <a:buNone/>
            </a:pPr>
            <a:r>
              <a:t/>
            </a:r>
            <a:endParaRPr b="0" i="0" sz="4400" u="none" cap="none" strike="noStrike">
              <a:solidFill>
                <a:srgbClr val="000000"/>
              </a:solidFill>
              <a:latin typeface="Calibri"/>
              <a:ea typeface="Calibri"/>
              <a:cs typeface="Calibri"/>
              <a:sym typeface="Calibri"/>
            </a:endParaRPr>
          </a:p>
        </p:txBody>
      </p:sp>
      <p:sp>
        <p:nvSpPr>
          <p:cNvPr id="540" name="Google Shape;540;p12"/>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graphicFrame>
        <p:nvGraphicFramePr>
          <p:cNvPr id="541" name="Google Shape;541;p12"/>
          <p:cNvGraphicFramePr/>
          <p:nvPr/>
        </p:nvGraphicFramePr>
        <p:xfrm>
          <a:off x="2535100" y="859100"/>
          <a:ext cx="3000000" cy="3000000"/>
        </p:xfrm>
        <a:graphic>
          <a:graphicData uri="http://schemas.openxmlformats.org/drawingml/2006/table">
            <a:tbl>
              <a:tblPr>
                <a:noFill/>
                <a:tableStyleId>{2202144E-EB93-484E-8A3D-72B935EF6001}</a:tableStyleId>
              </a:tblPr>
              <a:tblGrid>
                <a:gridCol w="1001100"/>
                <a:gridCol w="2761650"/>
                <a:gridCol w="955075"/>
                <a:gridCol w="1507400"/>
              </a:tblGrid>
              <a:tr h="358575">
                <a:tc>
                  <a:txBody>
                    <a:bodyPr/>
                    <a:lstStyle/>
                    <a:p>
                      <a:pPr indent="0" lvl="0" marL="0" rtl="0" algn="l">
                        <a:spcBef>
                          <a:spcPts val="0"/>
                        </a:spcBef>
                        <a:spcAft>
                          <a:spcPts val="0"/>
                        </a:spcAft>
                        <a:buNone/>
                      </a:pPr>
                      <a:r>
                        <a:rPr b="1" lang="en-US" sz="1100">
                          <a:latin typeface="Calibri"/>
                          <a:ea typeface="Calibri"/>
                          <a:cs typeface="Calibri"/>
                          <a:sym typeface="Calibri"/>
                        </a:rPr>
                        <a:t>School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Toomer Elementary School</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r>
              <a:tr h="358575">
                <a:tc>
                  <a:txBody>
                    <a:bodyPr/>
                    <a:lstStyle/>
                    <a:p>
                      <a:pPr indent="0" lvl="0" marL="0" rtl="0" algn="l">
                        <a:spcBef>
                          <a:spcPts val="0"/>
                        </a:spcBef>
                        <a:spcAft>
                          <a:spcPts val="0"/>
                        </a:spcAft>
                        <a:buNone/>
                      </a:pPr>
                      <a:r>
                        <a:rPr b="1" lang="en-US" sz="1100">
                          <a:latin typeface="Calibri"/>
                          <a:ea typeface="Calibri"/>
                          <a:cs typeface="Calibri"/>
                          <a:sym typeface="Calibri"/>
                        </a:rPr>
                        <a:t>Location</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5567</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r>
              <a:tr h="358575">
                <a:tc>
                  <a:txBody>
                    <a:bodyPr/>
                    <a:lstStyle/>
                    <a:p>
                      <a:pPr indent="0" lvl="0" marL="0" rtl="0" algn="l">
                        <a:spcBef>
                          <a:spcPts val="0"/>
                        </a:spcBef>
                        <a:spcAft>
                          <a:spcPts val="0"/>
                        </a:spcAft>
                        <a:buNone/>
                      </a:pPr>
                      <a:r>
                        <a:rPr b="1" lang="en-US" sz="1100">
                          <a:latin typeface="Calibri"/>
                          <a:ea typeface="Calibri"/>
                          <a:cs typeface="Calibri"/>
                          <a:sym typeface="Calibri"/>
                        </a:rPr>
                        <a:t>Level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ES</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r>
              <a:tr h="358575">
                <a:tc>
                  <a:txBody>
                    <a:bodyPr/>
                    <a:lstStyle/>
                    <a:p>
                      <a:pPr indent="0" lvl="0" marL="0" rtl="0" algn="l">
                        <a:spcBef>
                          <a:spcPts val="0"/>
                        </a:spcBef>
                        <a:spcAft>
                          <a:spcPts val="0"/>
                        </a:spcAft>
                        <a:buNone/>
                      </a:pPr>
                      <a:r>
                        <a:rPr b="1" lang="en-US" sz="1100">
                          <a:latin typeface="Calibri"/>
                          <a:ea typeface="Calibri"/>
                          <a:cs typeface="Calibri"/>
                          <a:sym typeface="Calibri"/>
                        </a:rPr>
                        <a:t>Principal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Caroline Brown</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r>
              <a:tr h="506375">
                <a:tc>
                  <a:txBody>
                    <a:bodyPr/>
                    <a:lstStyle/>
                    <a:p>
                      <a:pPr indent="0" lvl="0" marL="0" rtl="0" algn="l">
                        <a:spcBef>
                          <a:spcPts val="0"/>
                        </a:spcBef>
                        <a:spcAft>
                          <a:spcPts val="0"/>
                        </a:spcAft>
                        <a:buNone/>
                      </a:pPr>
                      <a:r>
                        <a:rPr b="1" lang="en-US" sz="1100">
                          <a:latin typeface="Calibri"/>
                          <a:ea typeface="Calibri"/>
                          <a:cs typeface="Calibri"/>
                          <a:sym typeface="Calibri"/>
                        </a:rPr>
                        <a:t>Projected Enrollment</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439</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r>
              <a:tr h="358575">
                <a:tc>
                  <a:txBody>
                    <a:bodyPr/>
                    <a:lstStyle/>
                    <a:p>
                      <a:pPr indent="0" lvl="0" marL="0" rtl="0" algn="l">
                        <a:spcBef>
                          <a:spcPts val="0"/>
                        </a:spcBef>
                        <a:spcAft>
                          <a:spcPts val="0"/>
                        </a:spcAft>
                        <a:buNone/>
                      </a:pPr>
                      <a:r>
                        <a:t/>
                      </a:r>
                      <a:endParaRPr/>
                    </a:p>
                  </a:txBody>
                  <a:tcPr marT="9525" marB="91425" marR="9525" marL="95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r>
              <a:tr h="332500">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 Description</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FTE </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Budget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r>
              <a:tr h="358575">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310775">
                <a:tc>
                  <a:txBody>
                    <a:bodyPr/>
                    <a:lstStyle/>
                    <a:p>
                      <a:pPr indent="0" lvl="0" marL="0" rtl="0" algn="r">
                        <a:lnSpc>
                          <a:spcPct val="115000"/>
                        </a:lnSpc>
                        <a:spcBef>
                          <a:spcPts val="0"/>
                        </a:spcBef>
                        <a:spcAft>
                          <a:spcPts val="0"/>
                        </a:spcAft>
                        <a:buNone/>
                      </a:pPr>
                      <a:r>
                        <a:rPr lang="en-US" sz="1000"/>
                        <a:t>1000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49.10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$5,122,413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2100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Pupil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$510,264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2210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Improvement of Instructional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$510,664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2213</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Instructional Staff Training</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2220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Educational Media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$173,198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2400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School Administration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7.00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$828,156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2600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Maintenance &amp; Operations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$246,789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0775">
                <a:tc>
                  <a:txBody>
                    <a:bodyPr/>
                    <a:lstStyle/>
                    <a:p>
                      <a:pPr indent="0" lvl="0" marL="0" rtl="0" algn="r">
                        <a:lnSpc>
                          <a:spcPct val="115000"/>
                        </a:lnSpc>
                        <a:spcBef>
                          <a:spcPts val="0"/>
                        </a:spcBef>
                        <a:spcAft>
                          <a:spcPts val="0"/>
                        </a:spcAft>
                        <a:buNone/>
                      </a:pPr>
                      <a:r>
                        <a:rPr lang="en-US" sz="1000"/>
                        <a:t>2700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Transportation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$5,000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4250">
                <a:tc gridSpan="2">
                  <a:txBody>
                    <a:bodyPr/>
                    <a:lstStyle/>
                    <a:p>
                      <a:pPr indent="0" lvl="0" marL="0" rtl="0" algn="r">
                        <a:lnSpc>
                          <a:spcPct val="115000"/>
                        </a:lnSpc>
                        <a:spcBef>
                          <a:spcPts val="0"/>
                        </a:spcBef>
                        <a:spcAft>
                          <a:spcPts val="0"/>
                        </a:spcAft>
                        <a:buNone/>
                      </a:pPr>
                      <a:r>
                        <a:rPr b="1" lang="en-US" sz="1200"/>
                        <a:t>Total</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a:txBody>
                    <a:bodyPr/>
                    <a:lstStyle/>
                    <a:p>
                      <a:pPr indent="0" lvl="0" marL="0" rtl="0" algn="r">
                        <a:lnSpc>
                          <a:spcPct val="115000"/>
                        </a:lnSpc>
                        <a:spcBef>
                          <a:spcPts val="0"/>
                        </a:spcBef>
                        <a:spcAft>
                          <a:spcPts val="0"/>
                        </a:spcAft>
                        <a:buNone/>
                      </a:pPr>
                      <a:r>
                        <a:rPr b="1" lang="en-US" sz="1200"/>
                        <a:t>70.60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US" sz="1200"/>
                        <a:t> $7,396,485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3"/>
          <p:cNvSpPr txBox="1"/>
          <p:nvPr/>
        </p:nvSpPr>
        <p:spPr>
          <a:xfrm>
            <a:off x="2438400" y="1096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sp>
        <p:nvSpPr>
          <p:cNvPr id="548" name="Google Shape;548;p13"/>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549" name="Google Shape;549;p13"/>
          <p:cNvPicPr preferRelativeResize="0"/>
          <p:nvPr/>
        </p:nvPicPr>
        <p:blipFill>
          <a:blip r:embed="rId3">
            <a:alphaModFix/>
          </a:blip>
          <a:stretch>
            <a:fillRect/>
          </a:stretch>
        </p:blipFill>
        <p:spPr>
          <a:xfrm>
            <a:off x="2162150" y="1126175"/>
            <a:ext cx="7420300" cy="4478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4"/>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DISCUSSION OF RESERVE AND HOLDBACK FUNDS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15"/>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61" name="Google Shape;561;p15"/>
          <p:cNvGraphicFramePr/>
          <p:nvPr/>
        </p:nvGraphicFramePr>
        <p:xfrm>
          <a:off x="3640678" y="1240623"/>
          <a:ext cx="3000000" cy="3000000"/>
        </p:xfrm>
        <a:graphic>
          <a:graphicData uri="http://schemas.openxmlformats.org/drawingml/2006/table">
            <a:tbl>
              <a:tblPr bandRow="1" firstRow="1">
                <a:noFill/>
                <a:tableStyleId>{60F2E261-0B48-4350-8C79-D07267C89189}</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ctr">
                        <a:spcBef>
                          <a:spcPts val="0"/>
                        </a:spcBef>
                        <a:spcAft>
                          <a:spcPts val="0"/>
                        </a:spcAft>
                        <a:buSzPts val="1800"/>
                        <a:buNone/>
                      </a:pPr>
                      <a:r>
                        <a:rPr b="1" lang="en-US" sz="1100">
                          <a:latin typeface="Calibri"/>
                          <a:ea typeface="Calibri"/>
                          <a:cs typeface="Calibri"/>
                          <a:sym typeface="Calibri"/>
                        </a:rPr>
                        <a:t>Intentionally focus on closing the subgroups achievement gaps</a:t>
                      </a:r>
                      <a:endParaRPr sz="1100">
                        <a:latin typeface="Tenorite"/>
                        <a:ea typeface="Tenorite"/>
                        <a:cs typeface="Tenorite"/>
                        <a:sym typeface="Tenorite"/>
                      </a:endParaRPr>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Increase Media choices</a:t>
                      </a:r>
                      <a:endParaRPr sz="800"/>
                    </a:p>
                    <a:p>
                      <a:pPr indent="0" lvl="0" marL="0" marR="0" rtl="0" algn="l">
                        <a:spcBef>
                          <a:spcPts val="0"/>
                        </a:spcBef>
                        <a:spcAft>
                          <a:spcPts val="0"/>
                        </a:spcAft>
                        <a:buNone/>
                      </a:pPr>
                      <a:r>
                        <a:rPr lang="en-US" sz="800"/>
                        <a:t>Digital</a:t>
                      </a:r>
                      <a:r>
                        <a:rPr lang="en-US" sz="800"/>
                        <a:t> </a:t>
                      </a:r>
                      <a:r>
                        <a:rPr lang="en-US" sz="800"/>
                        <a:t>Textbooks</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Media </a:t>
                      </a:r>
                      <a:r>
                        <a:rPr lang="en-US" sz="800"/>
                        <a:t>textbooks</a:t>
                      </a:r>
                      <a:endParaRPr sz="800"/>
                    </a:p>
                    <a:p>
                      <a:pPr indent="0" lvl="0" marL="0" marR="0" rtl="0" algn="l">
                        <a:spcBef>
                          <a:spcPts val="0"/>
                        </a:spcBef>
                        <a:spcAft>
                          <a:spcPts val="0"/>
                        </a:spcAft>
                        <a:buNone/>
                      </a:pPr>
                      <a:r>
                        <a:rPr lang="en-US" sz="800"/>
                        <a:t>Lexia</a:t>
                      </a:r>
                      <a:endParaRPr sz="800"/>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marR="0" rtl="0" algn="l">
                        <a:spcBef>
                          <a:spcPts val="0"/>
                        </a:spcBef>
                        <a:spcAft>
                          <a:spcPts val="0"/>
                        </a:spcAft>
                        <a:buNone/>
                      </a:pPr>
                      <a:r>
                        <a:rPr lang="en-US" sz="800"/>
                        <a:t>$10,000</a:t>
                      </a:r>
                      <a:endParaRPr sz="800"/>
                    </a:p>
                    <a:p>
                      <a:pPr indent="0" lvl="0" marL="0" marR="0" rtl="0" algn="l">
                        <a:spcBef>
                          <a:spcPts val="0"/>
                        </a:spcBef>
                        <a:spcAft>
                          <a:spcPts val="0"/>
                        </a:spcAft>
                        <a:buNone/>
                      </a:pPr>
                      <a:r>
                        <a:rPr lang="en-US" sz="800"/>
                        <a:t>12,000</a:t>
                      </a:r>
                      <a:endParaRPr sz="800"/>
                    </a:p>
                  </a:txBody>
                  <a:tcPr marT="34300" marB="34300" marR="68575" marL="68575" anchor="ctr"/>
                </a:tc>
              </a:tr>
              <a:tr h="361375">
                <a:tc>
                  <a:txBody>
                    <a:bodyPr/>
                    <a:lstStyle/>
                    <a:p>
                      <a:pPr indent="0" lvl="0" marL="0" rtl="0" algn="ctr">
                        <a:spcBef>
                          <a:spcPts val="0"/>
                        </a:spcBef>
                        <a:spcAft>
                          <a:spcPts val="0"/>
                        </a:spcAft>
                        <a:buSzPts val="1800"/>
                        <a:buNone/>
                      </a:pPr>
                      <a:r>
                        <a:rPr b="1" lang="en-US" sz="1100">
                          <a:latin typeface="Calibri"/>
                          <a:ea typeface="Calibri"/>
                          <a:cs typeface="Calibri"/>
                          <a:sym typeface="Calibri"/>
                        </a:rPr>
                        <a:t>Create a system of supporting problem solving and action with students and staff through the lens of IB.</a:t>
                      </a:r>
                      <a:endParaRPr sz="1100">
                        <a:latin typeface="Tenorite"/>
                        <a:ea typeface="Tenorite"/>
                        <a:cs typeface="Tenorite"/>
                        <a:sym typeface="Tenorite"/>
                      </a:endParaRPr>
                    </a:p>
                    <a:p>
                      <a:pPr indent="0" lvl="0" marL="0" marR="0" rtl="0" algn="l">
                        <a:spcBef>
                          <a:spcPts val="0"/>
                        </a:spcBef>
                        <a:spcAft>
                          <a:spcPts val="0"/>
                        </a:spcAft>
                        <a:buNone/>
                      </a:pPr>
                      <a:r>
                        <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p>
                      <a:pPr indent="0" lvl="0" marL="0" rtl="0" algn="l">
                        <a:spcBef>
                          <a:spcPts val="0"/>
                        </a:spcBef>
                        <a:spcAft>
                          <a:spcPts val="0"/>
                        </a:spcAft>
                        <a:buNone/>
                      </a:pPr>
                      <a:r>
                        <a:t/>
                      </a:r>
                      <a:endParaRPr sz="800"/>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Professional Development for staff for production studio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PD/</a:t>
                      </a:r>
                      <a:r>
                        <a:rPr lang="en-US" sz="800"/>
                        <a:t>consultant</a:t>
                      </a:r>
                      <a:r>
                        <a:rPr lang="en-US" sz="800"/>
                        <a:t> </a:t>
                      </a:r>
                      <a:endParaRPr sz="800"/>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marR="0" rtl="0" algn="l">
                        <a:spcBef>
                          <a:spcPts val="0"/>
                        </a:spcBef>
                        <a:spcAft>
                          <a:spcPts val="0"/>
                        </a:spcAft>
                        <a:buNone/>
                      </a:pPr>
                      <a:r>
                        <a:rPr lang="en-US" sz="800"/>
                        <a:t>$10,000</a:t>
                      </a:r>
                      <a:endParaRPr sz="800"/>
                    </a:p>
                  </a:txBody>
                  <a:tcPr marT="34300" marB="34300" marR="68575" marL="68575" anchor="ctr"/>
                </a:tc>
              </a:tr>
              <a:tr h="361375">
                <a:tc>
                  <a:txBody>
                    <a:bodyPr/>
                    <a:lstStyle/>
                    <a:p>
                      <a:pPr indent="0" lvl="0" marL="0" rtl="0" algn="ctr">
                        <a:spcBef>
                          <a:spcPts val="0"/>
                        </a:spcBef>
                        <a:spcAft>
                          <a:spcPts val="0"/>
                        </a:spcAft>
                        <a:buSzPts val="1800"/>
                        <a:buNone/>
                      </a:pPr>
                      <a:r>
                        <a:rPr b="1" lang="en-US" sz="1100">
                          <a:latin typeface="Calibri"/>
                          <a:ea typeface="Calibri"/>
                          <a:cs typeface="Calibri"/>
                          <a:sym typeface="Calibri"/>
                        </a:rPr>
                        <a:t>Implement research-based teaching strategies supported by student data. </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Professional Development for staff</a:t>
                      </a:r>
                      <a:endParaRPr sz="800"/>
                    </a:p>
                    <a:p>
                      <a:pPr indent="0" lvl="0" marL="0" marR="0" rtl="0" algn="l">
                        <a:spcBef>
                          <a:spcPts val="0"/>
                        </a:spcBef>
                        <a:spcAft>
                          <a:spcPts val="0"/>
                        </a:spcAft>
                        <a:buNone/>
                      </a:pPr>
                      <a:r>
                        <a:rPr lang="en-US" sz="800"/>
                        <a:t>Professional Development Text</a:t>
                      </a:r>
                      <a:endParaRPr sz="800"/>
                    </a:p>
                    <a:p>
                      <a:pPr indent="0" lvl="0" marL="0" marR="0" rtl="0" algn="l">
                        <a:spcBef>
                          <a:spcPts val="0"/>
                        </a:spcBef>
                        <a:spcAft>
                          <a:spcPts val="0"/>
                        </a:spcAft>
                        <a:buNone/>
                      </a:pPr>
                      <a:r>
                        <a:rPr lang="en-US" sz="800"/>
                        <a:t>Provide teachers with </a:t>
                      </a:r>
                      <a:r>
                        <a:rPr lang="en-US" sz="800"/>
                        <a:t>appropriate</a:t>
                      </a:r>
                      <a:r>
                        <a:rPr lang="en-US" sz="800"/>
                        <a:t> materials for </a:t>
                      </a:r>
                      <a:r>
                        <a:rPr lang="en-US" sz="800"/>
                        <a:t>research</a:t>
                      </a:r>
                      <a:r>
                        <a:rPr lang="en-US" sz="800"/>
                        <a:t>-based instruction</a:t>
                      </a:r>
                      <a:endParaRPr sz="800"/>
                    </a:p>
                  </a:txBody>
                  <a:tcPr marT="34300" marB="34300" marR="68575" marL="68575" anchor="ctr">
                    <a:lnL cap="flat" cmpd="sng" w="12700">
                      <a:solidFill>
                        <a:schemeClr val="lt1"/>
                      </a:solidFill>
                      <a:prstDash val="solid"/>
                      <a:round/>
                      <a:headEnd len="sm" w="sm" type="none"/>
                      <a:tailEnd len="sm" w="sm" type="none"/>
                    </a:lnL>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IRA Conference</a:t>
                      </a:r>
                      <a:endParaRPr sz="800"/>
                    </a:p>
                    <a:p>
                      <a:pPr indent="0" lvl="0" marL="0" marR="0" rtl="0" algn="l">
                        <a:spcBef>
                          <a:spcPts val="0"/>
                        </a:spcBef>
                        <a:spcAft>
                          <a:spcPts val="0"/>
                        </a:spcAft>
                        <a:buNone/>
                      </a:pPr>
                      <a:r>
                        <a:rPr lang="en-US" sz="800"/>
                        <a:t>PD Text</a:t>
                      </a:r>
                      <a:endParaRPr sz="800"/>
                    </a:p>
                    <a:p>
                      <a:pPr indent="0" lvl="0" marL="0" marR="0" rtl="0" algn="l">
                        <a:spcBef>
                          <a:spcPts val="0"/>
                        </a:spcBef>
                        <a:spcAft>
                          <a:spcPts val="0"/>
                        </a:spcAft>
                        <a:buNone/>
                      </a:pPr>
                      <a:r>
                        <a:rPr lang="en-US" sz="800"/>
                        <a:t>Supplies/Class text</a:t>
                      </a:r>
                      <a:endParaRPr sz="800"/>
                    </a:p>
                  </a:txBody>
                  <a:tcPr marT="34300" marB="34300" marR="68575" marL="68575" anchor="ctr"/>
                </a:tc>
                <a:tc>
                  <a:txBody>
                    <a:bodyPr/>
                    <a:lstStyle/>
                    <a:p>
                      <a:pPr indent="0" lvl="0" marL="0" marR="0" rtl="0" algn="l">
                        <a:spcBef>
                          <a:spcPts val="0"/>
                        </a:spcBef>
                        <a:spcAft>
                          <a:spcPts val="0"/>
                        </a:spcAft>
                        <a:buNone/>
                      </a:pPr>
                      <a:r>
                        <a:rPr lang="en-US" sz="800"/>
                        <a:t>$15,000</a:t>
                      </a:r>
                      <a:endParaRPr sz="800"/>
                    </a:p>
                    <a:p>
                      <a:pPr indent="0" lvl="0" marL="0" marR="0" rtl="0" algn="l">
                        <a:spcBef>
                          <a:spcPts val="0"/>
                        </a:spcBef>
                        <a:spcAft>
                          <a:spcPts val="0"/>
                        </a:spcAft>
                        <a:buNone/>
                      </a:pPr>
                      <a:r>
                        <a:rPr lang="en-US" sz="800"/>
                        <a:t>$5,000</a:t>
                      </a:r>
                      <a:endParaRPr sz="800"/>
                    </a:p>
                    <a:p>
                      <a:pPr indent="0" lvl="0" marL="0" marR="0" rtl="0" algn="l">
                        <a:spcBef>
                          <a:spcPts val="0"/>
                        </a:spcBef>
                        <a:spcAft>
                          <a:spcPts val="0"/>
                        </a:spcAft>
                        <a:buNone/>
                      </a:pPr>
                      <a:r>
                        <a:rPr lang="en-US" sz="800"/>
                        <a:t>$30,000</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62" name="Google Shape;562;p15"/>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63" name="Google Shape;563;p15"/>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64" name="Google Shape;564;p15"/>
          <p:cNvSpPr txBox="1"/>
          <p:nvPr/>
        </p:nvSpPr>
        <p:spPr>
          <a:xfrm>
            <a:off x="3419476" y="36832"/>
            <a:ext cx="8772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Plan for </a:t>
            </a: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Leveling Reserve </a:t>
            </a:r>
            <a:endParaRPr/>
          </a:p>
          <a:p>
            <a:pPr indent="0" lvl="0" marL="0" marR="0" rtl="0" algn="ctr">
              <a:spcBef>
                <a:spcPts val="0"/>
              </a:spcBef>
              <a:spcAft>
                <a:spcPts val="0"/>
              </a:spcAft>
              <a:buNone/>
            </a:pPr>
            <a:r>
              <a:rPr b="1" lang="en-US" sz="2700">
                <a:solidFill>
                  <a:srgbClr val="FF0000"/>
                </a:solidFill>
                <a:highlight>
                  <a:srgbClr val="FFFF00"/>
                </a:highlight>
                <a:latin typeface="Century Schoolbook"/>
                <a:ea typeface="Century Schoolbook"/>
                <a:cs typeface="Century Schoolbook"/>
                <a:sym typeface="Century Schoolbook"/>
              </a:rPr>
              <a:t>$93,674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16"/>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71" name="Google Shape;571;p16"/>
          <p:cNvGraphicFramePr/>
          <p:nvPr/>
        </p:nvGraphicFramePr>
        <p:xfrm>
          <a:off x="3640678" y="1240623"/>
          <a:ext cx="3000000" cy="3000000"/>
        </p:xfrm>
        <a:graphic>
          <a:graphicData uri="http://schemas.openxmlformats.org/drawingml/2006/table">
            <a:tbl>
              <a:tblPr bandRow="1" firstRow="1">
                <a:noFill/>
                <a:tableStyleId>{08655B83-9887-4A9E-9BA7-765E6E785157}</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ctr">
                        <a:spcBef>
                          <a:spcPts val="0"/>
                        </a:spcBef>
                        <a:spcAft>
                          <a:spcPts val="0"/>
                        </a:spcAft>
                        <a:buSzPts val="2000"/>
                        <a:buNone/>
                      </a:pPr>
                      <a:r>
                        <a:rPr b="1" lang="en-US" sz="1100">
                          <a:latin typeface="Calibri"/>
                          <a:ea typeface="Calibri"/>
                          <a:cs typeface="Calibri"/>
                          <a:sym typeface="Calibri"/>
                        </a:rPr>
                        <a:t>Create and implement a system that promotes equitable practices in all areas of the school community.</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Monthly Engagement activities with the lens of IB and academics</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900"/>
                        <a:t>Supplies and materials for monthly engagement</a:t>
                      </a:r>
                      <a:endParaRPr sz="900"/>
                    </a:p>
                  </a:txBody>
                  <a:tcPr marT="34300" marB="34300" marR="68575" marL="68575" anchor="ctr">
                    <a:lnL cap="flat" cmpd="sng" w="12700">
                      <a:solidFill>
                        <a:schemeClr val="lt1"/>
                      </a:solidFill>
                      <a:prstDash val="solid"/>
                      <a:round/>
                      <a:headEnd len="sm" w="sm" type="none"/>
                      <a:tailEnd len="sm" w="sm" type="none"/>
                    </a:lnL>
                  </a:tcPr>
                </a:tc>
                <a:tc>
                  <a:txBody>
                    <a:bodyPr/>
                    <a:lstStyle/>
                    <a:p>
                      <a:pPr indent="0" lvl="0" marL="0" rtl="0" algn="l">
                        <a:spcBef>
                          <a:spcPts val="0"/>
                        </a:spcBef>
                        <a:spcAft>
                          <a:spcPts val="0"/>
                        </a:spcAft>
                        <a:buNone/>
                      </a:pPr>
                      <a:r>
                        <a:rPr lang="en-US"/>
                        <a:t>14,960</a:t>
                      </a:r>
                      <a:endParaRPr/>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72" name="Google Shape;572;p16"/>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73" name="Google Shape;573;p16"/>
          <p:cNvSpPr/>
          <p:nvPr/>
        </p:nvSpPr>
        <p:spPr>
          <a:xfrm>
            <a:off x="4262890" y="1006723"/>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74" name="Google Shape;574;p16"/>
          <p:cNvSpPr txBox="1"/>
          <p:nvPr/>
        </p:nvSpPr>
        <p:spPr>
          <a:xfrm>
            <a:off x="3419476" y="173855"/>
            <a:ext cx="87726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chemeClr val="dk1"/>
                </a:solidFill>
                <a:latin typeface="Century Schoolbook"/>
                <a:ea typeface="Century Schoolbook"/>
                <a:cs typeface="Century Schoolbook"/>
                <a:sym typeface="Century Schoolbook"/>
              </a:rPr>
              <a:t>Plan for FY25 Title I Holdback</a:t>
            </a:r>
            <a:endParaRPr/>
          </a:p>
          <a:p>
            <a:pPr indent="0" lvl="0" marL="0" marR="0" rtl="0" algn="ctr">
              <a:spcBef>
                <a:spcPts val="0"/>
              </a:spcBef>
              <a:spcAft>
                <a:spcPts val="0"/>
              </a:spcAft>
              <a:buNone/>
            </a:pPr>
            <a:r>
              <a:rPr b="1" lang="en-US" sz="1600">
                <a:solidFill>
                  <a:schemeClr val="dk1"/>
                </a:solidFill>
                <a:latin typeface="Century Schoolbook"/>
                <a:ea typeface="Century Schoolbook"/>
                <a:cs typeface="Century Schoolbook"/>
                <a:sym typeface="Century Schoolbook"/>
              </a:rPr>
              <a:t>$14,960</a:t>
            </a:r>
            <a:r>
              <a:rPr b="1" lang="en-US" sz="1600">
                <a:solidFill>
                  <a:schemeClr val="dk1"/>
                </a:solidFill>
                <a:latin typeface="Century Schoolbook"/>
                <a:ea typeface="Century Schoolbook"/>
                <a:cs typeface="Century Schoolbook"/>
                <a:sym typeface="Century Schoolbook"/>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17"/>
          <p:cNvSpPr txBox="1"/>
          <p:nvPr>
            <p:ph type="title"/>
          </p:nvPr>
        </p:nvSpPr>
        <p:spPr>
          <a:xfrm>
            <a:off x="2251802" y="454152"/>
            <a:ext cx="9414779" cy="1344744"/>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SUMMARY OF POSITION CHANGES TO SUPPORT THE STRATEGIC PLAN</a:t>
            </a:r>
            <a:endParaRPr/>
          </a:p>
        </p:txBody>
      </p:sp>
      <p:graphicFrame>
        <p:nvGraphicFramePr>
          <p:cNvPr id="580" name="Google Shape;580;p17"/>
          <p:cNvGraphicFramePr/>
          <p:nvPr/>
        </p:nvGraphicFramePr>
        <p:xfrm>
          <a:off x="1152144" y="1714190"/>
          <a:ext cx="3000000" cy="3000000"/>
        </p:xfrm>
        <a:graphic>
          <a:graphicData uri="http://schemas.openxmlformats.org/drawingml/2006/table">
            <a:tbl>
              <a:tblPr bandRow="1" firstRow="1">
                <a:noFill/>
                <a:tableStyleId>{6641AFBA-E8F6-4664-A78F-BF8F04FACD74}</a:tableStyleId>
              </a:tblPr>
              <a:tblGrid>
                <a:gridCol w="5257225"/>
                <a:gridCol w="5257225"/>
              </a:tblGrid>
              <a:tr h="657425">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CREATED</a:t>
                      </a:r>
                      <a:endParaRPr/>
                    </a:p>
                  </a:txBody>
                  <a:tcPr marT="45725" marB="45725" marR="91450" marL="91450" anchor="ctr">
                    <a:solidFill>
                      <a:schemeClr val="accent2"/>
                    </a:solidFill>
                  </a:tcPr>
                </a:tc>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REMOVED</a:t>
                      </a:r>
                      <a:endParaRPr/>
                    </a:p>
                  </a:txBody>
                  <a:tcPr marT="45725" marB="45725" marR="91450" marL="91450" anchor="ctr">
                    <a:solidFill>
                      <a:schemeClr val="accent2"/>
                    </a:solidFill>
                  </a:tcPr>
                </a:tc>
              </a:tr>
              <a:tr h="441900">
                <a:tc>
                  <a:txBody>
                    <a:bodyPr/>
                    <a:lstStyle/>
                    <a:p>
                      <a:pPr indent="0" lvl="0" marL="0" marR="0" rtl="0" algn="l">
                        <a:spcBef>
                          <a:spcPts val="0"/>
                        </a:spcBef>
                        <a:spcAft>
                          <a:spcPts val="0"/>
                        </a:spcAft>
                        <a:buNone/>
                      </a:pPr>
                      <a:r>
                        <a:rPr lang="en-US" sz="1350"/>
                        <a:t>None</a:t>
                      </a:r>
                      <a:endParaRPr sz="1350"/>
                    </a:p>
                  </a:txBody>
                  <a:tcPr marT="45725" marB="45725" marR="91450" marL="91450" anchor="ctr"/>
                </a:tc>
                <a:tc>
                  <a:txBody>
                    <a:bodyPr/>
                    <a:lstStyle/>
                    <a:p>
                      <a:pPr indent="0" lvl="0" marL="0" marR="0" rtl="0" algn="l">
                        <a:spcBef>
                          <a:spcPts val="0"/>
                        </a:spcBef>
                        <a:spcAft>
                          <a:spcPts val="0"/>
                        </a:spcAft>
                        <a:buNone/>
                      </a:pPr>
                      <a:r>
                        <a:rPr lang="en-US" sz="1350"/>
                        <a:t>None</a:t>
                      </a:r>
                      <a:endParaRPr sz="1350"/>
                    </a:p>
                  </a:txBody>
                  <a:tcPr marT="45725" marB="45725" marR="91450" marL="91450" anchor="ctr"/>
                </a:tc>
              </a:tr>
              <a:tr h="441900">
                <a:tc>
                  <a:txBody>
                    <a:bodyPr/>
                    <a:lstStyle/>
                    <a:p>
                      <a:pPr indent="0" lvl="0" marL="0" marR="0" rtl="0" algn="l">
                        <a:spcBef>
                          <a:spcPts val="0"/>
                        </a:spcBef>
                        <a:spcAft>
                          <a:spcPts val="0"/>
                        </a:spcAft>
                        <a:buNone/>
                      </a:pPr>
                      <a:r>
                        <a:t/>
                      </a:r>
                      <a:endParaRPr sz="1350"/>
                    </a:p>
                  </a:txBody>
                  <a:tcPr marT="45725" marB="45725" marR="91450" marL="91450" anchor="ctr"/>
                </a:tc>
                <a:tc>
                  <a:txBody>
                    <a:bodyPr/>
                    <a:lstStyle/>
                    <a:p>
                      <a:pPr indent="0" lvl="0" marL="0" marR="0" rtl="0" algn="l">
                        <a:spcBef>
                          <a:spcPts val="0"/>
                        </a:spcBef>
                        <a:spcAft>
                          <a:spcPts val="0"/>
                        </a:spcAft>
                        <a:buNone/>
                      </a:pPr>
                      <a:r>
                        <a:t/>
                      </a:r>
                      <a:endParaRPr sz="1350"/>
                    </a:p>
                  </a:txBody>
                  <a:tcPr marT="45725" marB="45725" marR="91450" marL="91450" anchor="ctr"/>
                </a:tc>
              </a:tr>
              <a:tr h="441900">
                <a:tc>
                  <a:txBody>
                    <a:bodyPr/>
                    <a:lstStyle/>
                    <a:p>
                      <a:pPr indent="0" lvl="0" marL="0" marR="0" rtl="0" algn="l">
                        <a:spcBef>
                          <a:spcPts val="0"/>
                        </a:spcBef>
                        <a:spcAft>
                          <a:spcPts val="0"/>
                        </a:spcAft>
                        <a:buNone/>
                      </a:pPr>
                      <a:r>
                        <a:t/>
                      </a:r>
                      <a:endParaRPr sz="1350"/>
                    </a:p>
                  </a:txBody>
                  <a:tcPr marT="45725" marB="45725" marR="91450" marL="91450" anchor="ctr"/>
                </a:tc>
                <a:tc>
                  <a:txBody>
                    <a:bodyPr/>
                    <a:lstStyle/>
                    <a:p>
                      <a:pPr indent="0" lvl="0" marL="0" marR="0" rtl="0" algn="l">
                        <a:spcBef>
                          <a:spcPts val="0"/>
                        </a:spcBef>
                        <a:spcAft>
                          <a:spcPts val="0"/>
                        </a:spcAft>
                        <a:buNone/>
                      </a:pPr>
                      <a:r>
                        <a:t/>
                      </a:r>
                      <a:endParaRPr sz="1350"/>
                    </a:p>
                  </a:txBody>
                  <a:tcPr marT="45725" marB="45725" marR="91450" marL="91450" anchor="ctr"/>
                </a:tc>
              </a:tr>
              <a:tr h="441900">
                <a:tc>
                  <a:txBody>
                    <a:bodyPr/>
                    <a:lstStyle/>
                    <a:p>
                      <a:pPr indent="0" lvl="0" marL="0" marR="0" rtl="0" algn="l">
                        <a:spcBef>
                          <a:spcPts val="0"/>
                        </a:spcBef>
                        <a:spcAft>
                          <a:spcPts val="0"/>
                        </a:spcAft>
                        <a:buNone/>
                      </a:pPr>
                      <a:r>
                        <a:t/>
                      </a:r>
                      <a:endParaRPr sz="1350"/>
                    </a:p>
                  </a:txBody>
                  <a:tcPr marT="45725" marB="45725" marR="91450" marL="91450" anchor="ctr"/>
                </a:tc>
                <a:tc>
                  <a:txBody>
                    <a:bodyPr/>
                    <a:lstStyle/>
                    <a:p>
                      <a:pPr indent="0" lvl="0" marL="0" marR="0" rtl="0" algn="l">
                        <a:spcBef>
                          <a:spcPts val="0"/>
                        </a:spcBef>
                        <a:spcAft>
                          <a:spcPts val="0"/>
                        </a:spcAft>
                        <a:buNone/>
                      </a:pPr>
                      <a:r>
                        <a:t/>
                      </a:r>
                      <a:endParaRPr sz="1350"/>
                    </a:p>
                  </a:txBody>
                  <a:tcPr marT="45725" marB="45725" marR="91450" marL="91450" anchor="ctr"/>
                </a:tc>
              </a:tr>
              <a:tr h="441900">
                <a:tc>
                  <a:txBody>
                    <a:bodyPr/>
                    <a:lstStyle/>
                    <a:p>
                      <a:pPr indent="0" lvl="0" marL="0" marR="0" rtl="0" algn="l">
                        <a:spcBef>
                          <a:spcPts val="0"/>
                        </a:spcBef>
                        <a:spcAft>
                          <a:spcPts val="0"/>
                        </a:spcAft>
                        <a:buNone/>
                      </a:pPr>
                      <a:r>
                        <a:t/>
                      </a:r>
                      <a:endParaRPr sz="1350"/>
                    </a:p>
                  </a:txBody>
                  <a:tcPr marT="45725" marB="45725" marR="91450" marL="91450" anchor="ctr"/>
                </a:tc>
                <a:tc>
                  <a:txBody>
                    <a:bodyPr/>
                    <a:lstStyle/>
                    <a:p>
                      <a:pPr indent="0" lvl="0" marL="0" marR="0" rtl="0" algn="l">
                        <a:spcBef>
                          <a:spcPts val="0"/>
                        </a:spcBef>
                        <a:spcAft>
                          <a:spcPts val="0"/>
                        </a:spcAft>
                        <a:buNone/>
                      </a:pPr>
                      <a:r>
                        <a:t/>
                      </a:r>
                      <a:endParaRPr sz="1350"/>
                    </a:p>
                  </a:txBody>
                  <a:tcPr marT="45725" marB="45725" marR="91450" marL="91450" anchor="ctr"/>
                </a:tc>
              </a:tr>
            </a:tbl>
          </a:graphicData>
        </a:graphic>
      </p:graphicFrame>
      <p:sp>
        <p:nvSpPr>
          <p:cNvPr id="581" name="Google Shape;581;p17"/>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9"/>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588" name="Google Shape;588;p19"/>
          <p:cNvSpPr txBox="1"/>
          <p:nvPr>
            <p:ph idx="12" type="sldNum"/>
          </p:nvPr>
        </p:nvSpPr>
        <p:spPr>
          <a:xfrm>
            <a:off x="11250930" y="653796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589" name="Google Shape;589;p19"/>
          <p:cNvGrpSpPr/>
          <p:nvPr/>
        </p:nvGrpSpPr>
        <p:grpSpPr>
          <a:xfrm>
            <a:off x="1928621" y="1409762"/>
            <a:ext cx="9777604" cy="5128135"/>
            <a:chOff x="0" y="62"/>
            <a:chExt cx="9777604" cy="5128135"/>
          </a:xfrm>
        </p:grpSpPr>
        <p:sp>
          <p:nvSpPr>
            <p:cNvPr id="590" name="Google Shape;590;p19"/>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
            <p:cNvSpPr txBox="1"/>
            <p:nvPr/>
          </p:nvSpPr>
          <p:spPr>
            <a:xfrm>
              <a:off x="3519938" y="347907"/>
              <a:ext cx="6159974" cy="180583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592" name="Google Shape;592;p19"/>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9"/>
            <p:cNvSpPr txBox="1"/>
            <p:nvPr/>
          </p:nvSpPr>
          <p:spPr>
            <a:xfrm>
              <a:off x="122115" y="122177"/>
              <a:ext cx="3275707" cy="2257299"/>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Clr>
                  <a:schemeClr val="lt1"/>
                </a:buClr>
                <a:buSzPts val="3000"/>
                <a:buFont typeface="EB Garamond"/>
                <a:buNone/>
              </a:pPr>
              <a:r>
                <a:rPr lang="en-US" sz="30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594" name="Google Shape;594;p19"/>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9"/>
            <p:cNvSpPr txBox="1"/>
            <p:nvPr/>
          </p:nvSpPr>
          <p:spPr>
            <a:xfrm>
              <a:off x="3519938" y="2974512"/>
              <a:ext cx="6159974" cy="1805839"/>
            </a:xfrm>
            <a:prstGeom prst="rect">
              <a:avLst/>
            </a:prstGeom>
            <a:noFill/>
            <a:ln>
              <a:noFill/>
            </a:ln>
          </p:spPr>
          <p:txBody>
            <a:bodyPr anchorCtr="0" anchor="ctr" bIns="32375" lIns="64750" spcFirstLastPara="1" rIns="64750" wrap="square" tIns="32375">
              <a:noAutofit/>
            </a:bodyPr>
            <a:lstStyle/>
            <a:p>
              <a:pPr indent="-171450" lvl="1" marL="171450" marR="0" rtl="0" algn="l">
                <a:lnSpc>
                  <a:spcPct val="90000"/>
                </a:lnSpc>
                <a:spcBef>
                  <a:spcPts val="0"/>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55"/>
                </a:spcBef>
                <a:spcAft>
                  <a:spcPts val="0"/>
                </a:spcAft>
                <a:buClr>
                  <a:schemeClr val="dk1"/>
                </a:buClr>
                <a:buSzPts val="1700"/>
                <a:buFont typeface="EB Garamond"/>
                <a:buChar char="•"/>
              </a:pPr>
              <a:r>
                <a:rPr b="0" i="0" lang="en-US" sz="17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596" name="Google Shape;596;p19"/>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9"/>
            <p:cNvSpPr txBox="1"/>
            <p:nvPr/>
          </p:nvSpPr>
          <p:spPr>
            <a:xfrm>
              <a:off x="122115" y="2748783"/>
              <a:ext cx="3275707" cy="2257299"/>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Clr>
                  <a:schemeClr val="lt1"/>
                </a:buClr>
                <a:buSzPts val="3000"/>
                <a:buFont typeface="EB Garamond"/>
                <a:buNone/>
              </a:pPr>
              <a:r>
                <a:rPr lang="en-US" sz="30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0"/>
          <p:cNvSpPr txBox="1"/>
          <p:nvPr>
            <p:ph type="title"/>
          </p:nvPr>
        </p:nvSpPr>
        <p:spPr>
          <a:xfrm>
            <a:off x="1167494" y="381000"/>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603" name="Google Shape;603;p20"/>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FY25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15</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604" name="Google Shape;604;p20"/>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sp>
        <p:nvSpPr>
          <p:cNvPr id="610" name="Google Shape;610;p21"/>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611" name="Google Shape;611;p21"/>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15</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612" name="Google Shape;612;p21"/>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83A9"/>
              </a:buClr>
              <a:buSzPts val="900"/>
              <a:buFont typeface="Arial"/>
              <a:buNone/>
            </a:pPr>
            <a:fld id="{00000000-1234-1234-1234-123412341234}" type="slidenum">
              <a:rPr b="0" i="0" lang="en-US" sz="900" u="none" cap="none" strike="noStrike">
                <a:solidFill>
                  <a:srgbClr val="0083A9"/>
                </a:solidFill>
                <a:latin typeface="Arial"/>
                <a:ea typeface="Arial"/>
                <a:cs typeface="Arial"/>
                <a:sym typeface="Arial"/>
              </a:rPr>
              <a:t>‹#›</a:t>
            </a:fld>
            <a:endParaRPr b="0" i="0" sz="900" u="none" cap="none" strike="noStrike">
              <a:solidFill>
                <a:srgbClr val="0083A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396" name="Google Shape;396;p2"/>
          <p:cNvSpPr txBox="1"/>
          <p:nvPr>
            <p:ph idx="12" type="sldNum"/>
          </p:nvPr>
        </p:nvSpPr>
        <p:spPr>
          <a:xfrm>
            <a:off x="11196066" y="64008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397" name="Google Shape;397;p2"/>
          <p:cNvGrpSpPr/>
          <p:nvPr/>
        </p:nvGrpSpPr>
        <p:grpSpPr>
          <a:xfrm>
            <a:off x="1472755" y="2046260"/>
            <a:ext cx="9785222" cy="3479854"/>
            <a:chOff x="133921" y="874685"/>
            <a:chExt cx="9785222" cy="3479854"/>
          </a:xfrm>
        </p:grpSpPr>
        <p:sp>
          <p:nvSpPr>
            <p:cNvPr id="398" name="Google Shape;398;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402" name="Google Shape;402;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follow the agenda as noticed to the public and stay on task.</a:t>
              </a:r>
              <a:endParaRPr/>
            </a:p>
          </p:txBody>
        </p:sp>
        <p:sp>
          <p:nvSpPr>
            <p:cNvPr id="406" name="Google Shape;406;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invite and welcome contributions of every member and listen to each other.</a:t>
              </a:r>
              <a:endParaRPr/>
            </a:p>
          </p:txBody>
        </p:sp>
        <p:sp>
          <p:nvSpPr>
            <p:cNvPr id="410" name="Google Shape;410;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2"/>
          <p:cNvSpPr txBox="1"/>
          <p:nvPr>
            <p:ph type="ctrTitle"/>
          </p:nvPr>
        </p:nvSpPr>
        <p:spPr>
          <a:xfrm>
            <a:off x="2399621" y="1699022"/>
            <a:ext cx="4665209" cy="1790700"/>
          </a:xfrm>
          <a:prstGeom prst="rect">
            <a:avLst/>
          </a:prstGeom>
          <a:noFill/>
          <a:ln>
            <a:noFill/>
          </a:ln>
        </p:spPr>
        <p:txBody>
          <a:bodyPr anchorCtr="0" anchor="b" bIns="34275" lIns="68550" spcFirstLastPara="1" rIns="68550" wrap="square" tIns="34275">
            <a:noAutofit/>
          </a:bodyPr>
          <a:lstStyle/>
          <a:p>
            <a:pPr indent="0" lvl="0" marL="0" rtl="0" algn="l">
              <a:lnSpc>
                <a:spcPct val="90000"/>
              </a:lnSpc>
              <a:spcBef>
                <a:spcPts val="0"/>
              </a:spcBef>
              <a:spcAft>
                <a:spcPts val="0"/>
              </a:spcAft>
              <a:buClr>
                <a:schemeClr val="dk1"/>
              </a:buClr>
              <a:buSzPts val="6000"/>
              <a:buFont typeface="Arial"/>
              <a:buNone/>
            </a:pPr>
            <a:r>
              <a:rPr lang="en-US">
                <a:latin typeface="Arial"/>
                <a:ea typeface="Arial"/>
                <a:cs typeface="Arial"/>
                <a:sym typeface="Arial"/>
              </a:rPr>
              <a:t>Thank you</a:t>
            </a:r>
            <a:endParaRPr>
              <a:latin typeface="Arial"/>
              <a:ea typeface="Arial"/>
              <a:cs typeface="Arial"/>
              <a:sym typeface="Arial"/>
            </a:endParaRPr>
          </a:p>
        </p:txBody>
      </p:sp>
      <p:sp>
        <p:nvSpPr>
          <p:cNvPr id="618" name="Google Shape;618;p22"/>
          <p:cNvSpPr txBox="1"/>
          <p:nvPr>
            <p:ph idx="4294967295" type="sldNum"/>
          </p:nvPr>
        </p:nvSpPr>
        <p:spPr>
          <a:xfrm>
            <a:off x="10029826" y="5624513"/>
            <a:ext cx="638175" cy="273844"/>
          </a:xfrm>
          <a:prstGeom prst="rect">
            <a:avLst/>
          </a:prstGeom>
          <a:noFill/>
          <a:ln>
            <a:noFill/>
          </a:ln>
        </p:spPr>
        <p:txBody>
          <a:bodyPr anchorCtr="0" anchor="ctr" bIns="34275" lIns="68550" spcFirstLastPara="1" rIns="68550" wrap="square" tIns="34275">
            <a:noAutofit/>
          </a:bodyPr>
          <a:lstStyle/>
          <a:p>
            <a:pPr indent="0" lvl="0" marL="0" rtl="0" algn="r">
              <a:spcBef>
                <a:spcPts val="0"/>
              </a:spcBef>
              <a:spcAft>
                <a:spcPts val="0"/>
              </a:spcAft>
              <a:buNone/>
            </a:pPr>
            <a:fld id="{00000000-1234-1234-1234-123412341234}" type="slidenum">
              <a:rPr lang="en-US">
                <a:solidFill>
                  <a:srgbClr val="0083A9"/>
                </a:solidFill>
                <a:latin typeface="Arial"/>
                <a:ea typeface="Arial"/>
                <a:cs typeface="Arial"/>
                <a:sym typeface="Arial"/>
              </a:rPr>
              <a:t>‹#›</a:t>
            </a:fld>
            <a:endParaRPr>
              <a:solidFill>
                <a:srgbClr val="0083A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p:txBody>
      </p:sp>
      <p:sp>
        <p:nvSpPr>
          <p:cNvPr id="420" name="Google Shape;420;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421" name="Google Shape;421;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422" name="Google Shape;422;p3"/>
          <p:cNvGrpSpPr/>
          <p:nvPr/>
        </p:nvGrpSpPr>
        <p:grpSpPr>
          <a:xfrm>
            <a:off x="-581151" y="1679140"/>
            <a:ext cx="11837829" cy="5752583"/>
            <a:chOff x="-4829844" y="-740211"/>
            <a:chExt cx="11837829" cy="5752583"/>
          </a:xfrm>
        </p:grpSpPr>
        <p:sp>
          <p:nvSpPr>
            <p:cNvPr id="423" name="Google Shape;423;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426" name="Google Shape;426;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429" name="Google Shape;429;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(Strategic Priorities)</a:t>
              </a:r>
              <a:endParaRPr/>
            </a:p>
          </p:txBody>
        </p:sp>
        <p:sp>
          <p:nvSpPr>
            <p:cNvPr id="432" name="Google Shape;432;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435" name="Google Shape;435;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36" name="Google Shape;436;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4"/>
          <p:cNvGrpSpPr/>
          <p:nvPr/>
        </p:nvGrpSpPr>
        <p:grpSpPr>
          <a:xfrm>
            <a:off x="126870" y="1569399"/>
            <a:ext cx="9689085" cy="3277606"/>
            <a:chOff x="1937" y="7117"/>
            <a:chExt cx="9689085" cy="3277606"/>
          </a:xfrm>
        </p:grpSpPr>
        <p:sp>
          <p:nvSpPr>
            <p:cNvPr id="443" name="Google Shape;443;p4"/>
            <p:cNvSpPr/>
            <p:nvPr/>
          </p:nvSpPr>
          <p:spPr>
            <a:xfrm rot="5400000">
              <a:off x="255178" y="190102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127848" y="228026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txBox="1"/>
            <p:nvPr/>
          </p:nvSpPr>
          <p:spPr>
            <a:xfrm>
              <a:off x="127848" y="228026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1                             </a:t>
              </a:r>
              <a:r>
                <a:rPr b="0" i="0" lang="en-US" sz="1400" u="none" cap="none" strike="noStrike">
                  <a:solidFill>
                    <a:schemeClr val="dk1"/>
                  </a:solidFill>
                  <a:latin typeface="Arial"/>
                  <a:ea typeface="Arial"/>
                  <a:cs typeface="Arial"/>
                  <a:sym typeface="Arial"/>
                </a:rPr>
                <a:t>Review and Update Strategic Plan</a:t>
              </a:r>
              <a:endParaRPr/>
            </a:p>
          </p:txBody>
        </p:sp>
        <p:sp>
          <p:nvSpPr>
            <p:cNvPr id="446" name="Google Shape;446;p4"/>
            <p:cNvSpPr/>
            <p:nvPr/>
          </p:nvSpPr>
          <p:spPr>
            <a:xfrm>
              <a:off x="1057552" y="180757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rot="5400000">
              <a:off x="1658001" y="155389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1530671" y="193313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txBox="1"/>
            <p:nvPr/>
          </p:nvSpPr>
          <p:spPr>
            <a:xfrm>
              <a:off x="1530671" y="193313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2 </a:t>
              </a:r>
              <a:r>
                <a:rPr b="0" i="0" lang="en-US" sz="1400" u="none" cap="none" strike="noStrike">
                  <a:solidFill>
                    <a:schemeClr val="dk1"/>
                  </a:solidFill>
                  <a:latin typeface="Arial"/>
                  <a:ea typeface="Arial"/>
                  <a:cs typeface="Arial"/>
                  <a:sym typeface="Arial"/>
                </a:rPr>
                <a:t>Principals: Workshop   FY 25 Budget</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January 17 </a:t>
              </a:r>
              <a:r>
                <a:rPr b="0" baseline="30000" i="0" lang="en-US" sz="1200" u="none" cap="none" strike="noStrike">
                  <a:solidFill>
                    <a:srgbClr val="FF0000"/>
                  </a:solidFill>
                  <a:latin typeface="Calibri"/>
                  <a:ea typeface="Calibri"/>
                  <a:cs typeface="Calibri"/>
                  <a:sym typeface="Calibri"/>
                </a:rPr>
                <a:t> </a:t>
              </a:r>
              <a:endParaRPr b="0" i="0" sz="1200" u="none" cap="none" strike="noStrike">
                <a:solidFill>
                  <a:srgbClr val="FF0000"/>
                </a:solidFill>
                <a:latin typeface="Arial"/>
                <a:ea typeface="Arial"/>
                <a:cs typeface="Arial"/>
                <a:sym typeface="Arial"/>
              </a:endParaRPr>
            </a:p>
          </p:txBody>
        </p:sp>
        <p:sp>
          <p:nvSpPr>
            <p:cNvPr id="450" name="Google Shape;450;p4"/>
            <p:cNvSpPr/>
            <p:nvPr/>
          </p:nvSpPr>
          <p:spPr>
            <a:xfrm>
              <a:off x="2460375" y="146044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rot="5400000">
              <a:off x="3060825" y="1206760"/>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2933494" y="158600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txBox="1"/>
            <p:nvPr/>
          </p:nvSpPr>
          <p:spPr>
            <a:xfrm>
              <a:off x="2933494" y="158600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3              </a:t>
              </a:r>
              <a:r>
                <a:rPr b="0" i="0" lang="en-US" sz="1400" u="none" cap="none" strike="noStrike">
                  <a:solidFill>
                    <a:schemeClr val="dk1"/>
                  </a:solidFill>
                  <a:latin typeface="Arial"/>
                  <a:ea typeface="Arial"/>
                  <a:cs typeface="Arial"/>
                  <a:sym typeface="Arial"/>
                </a:rPr>
                <a:t>GO Team Initial Budget Session</a:t>
              </a:r>
              <a:endParaRPr/>
            </a:p>
            <a:p>
              <a:pPr indent="0" lvl="0" marL="0" marR="0" rtl="0" algn="l">
                <a:lnSpc>
                  <a:spcPct val="90000"/>
                </a:lnSpc>
                <a:spcBef>
                  <a:spcPts val="560"/>
                </a:spcBef>
                <a:spcAft>
                  <a:spcPts val="0"/>
                </a:spcAft>
                <a:buClr>
                  <a:srgbClr val="FF0000"/>
                </a:buClr>
                <a:buSzPts val="1200"/>
                <a:buFont typeface="Arial"/>
                <a:buNone/>
              </a:pPr>
              <a:r>
                <a:rPr b="0" i="0" lang="en-US" sz="1200" u="none" cap="none" strike="noStrike">
                  <a:solidFill>
                    <a:srgbClr val="FF0000"/>
                  </a:solidFill>
                  <a:latin typeface="Arial"/>
                  <a:ea typeface="Arial"/>
                  <a:cs typeface="Arial"/>
                  <a:sym typeface="Arial"/>
                </a:rPr>
                <a:t>January 17 – </a:t>
              </a:r>
              <a:r>
                <a:rPr b="0" i="0" lang="en-US" sz="1200" u="none" cap="none" strike="noStrike">
                  <a:solidFill>
                    <a:srgbClr val="FF0000"/>
                  </a:solidFill>
                  <a:latin typeface="Calibri"/>
                  <a:ea typeface="Calibri"/>
                  <a:cs typeface="Calibri"/>
                  <a:sym typeface="Calibri"/>
                </a:rPr>
                <a:t>early February</a:t>
              </a:r>
              <a:endParaRPr/>
            </a:p>
            <a:p>
              <a:pPr indent="0" lvl="0" marL="0" marR="0" rtl="0" algn="l">
                <a:lnSpc>
                  <a:spcPct val="90000"/>
                </a:lnSpc>
                <a:spcBef>
                  <a:spcPts val="42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 </a:t>
              </a:r>
              <a:endParaRPr b="0" i="0" sz="1200" u="none" cap="none" strike="noStrike">
                <a:solidFill>
                  <a:schemeClr val="dk1"/>
                </a:solidFill>
                <a:latin typeface="Arial"/>
                <a:ea typeface="Arial"/>
                <a:cs typeface="Arial"/>
                <a:sym typeface="Arial"/>
              </a:endParaRPr>
            </a:p>
          </p:txBody>
        </p:sp>
        <p:sp>
          <p:nvSpPr>
            <p:cNvPr id="454" name="Google Shape;454;p4"/>
            <p:cNvSpPr/>
            <p:nvPr/>
          </p:nvSpPr>
          <p:spPr>
            <a:xfrm>
              <a:off x="3863199" y="1113315"/>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rot="5400000">
              <a:off x="4463648" y="79526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4329207" y="1186620"/>
              <a:ext cx="1277683" cy="11331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txBox="1"/>
            <p:nvPr/>
          </p:nvSpPr>
          <p:spPr>
            <a:xfrm>
              <a:off x="4329207" y="1186620"/>
              <a:ext cx="1277683" cy="1133193"/>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4         </a:t>
              </a:r>
              <a:r>
                <a:rPr b="0" i="0" lang="en-US" sz="1400" u="none" cap="none" strike="noStrike">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February (supports needed, specific challenges, coaching)</a:t>
              </a:r>
              <a:endParaRPr b="0" i="0" sz="1200" u="none" cap="none" strike="noStrike">
                <a:solidFill>
                  <a:srgbClr val="FF0000"/>
                </a:solidFill>
                <a:latin typeface="Arial"/>
                <a:ea typeface="Arial"/>
                <a:cs typeface="Arial"/>
                <a:sym typeface="Arial"/>
              </a:endParaRPr>
            </a:p>
          </p:txBody>
        </p:sp>
        <p:sp>
          <p:nvSpPr>
            <p:cNvPr id="458" name="Google Shape;458;p4"/>
            <p:cNvSpPr/>
            <p:nvPr/>
          </p:nvSpPr>
          <p:spPr>
            <a:xfrm>
              <a:off x="5266022" y="70181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rot="5400000">
              <a:off x="5866471" y="44813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5739141" y="827376"/>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txBox="1"/>
            <p:nvPr/>
          </p:nvSpPr>
          <p:spPr>
            <a:xfrm>
              <a:off x="5739141" y="827376"/>
              <a:ext cx="1145914" cy="1004461"/>
            </a:xfrm>
            <a:prstGeom prst="rect">
              <a:avLst/>
            </a:prstGeom>
            <a:noFill/>
            <a:ln>
              <a:noFill/>
            </a:ln>
          </p:spPr>
          <p:txBody>
            <a:bodyPr anchorCtr="0" anchor="t" bIns="179050" lIns="179050" spcFirstLastPara="1" rIns="179050" wrap="square" tIns="179050">
              <a:noAutofit/>
            </a:bodyPr>
            <a:lstStyle/>
            <a:p>
              <a:pPr indent="0" lvl="0" marL="0" marR="0" rtl="0" algn="l">
                <a:lnSpc>
                  <a:spcPct val="90000"/>
                </a:lnSpc>
                <a:spcBef>
                  <a:spcPts val="0"/>
                </a:spcBef>
                <a:spcAft>
                  <a:spcPts val="0"/>
                </a:spcAft>
                <a:buClr>
                  <a:schemeClr val="dk1"/>
                </a:buClr>
                <a:buSzPts val="4700"/>
                <a:buFont typeface="Arial"/>
                <a:buNone/>
              </a:pPr>
              <a:r>
                <a:t/>
              </a:r>
              <a:endParaRPr b="0" i="0" sz="4700" u="none" cap="none" strike="noStrike">
                <a:solidFill>
                  <a:schemeClr val="dk1"/>
                </a:solidFill>
                <a:latin typeface="Arial"/>
                <a:ea typeface="Arial"/>
                <a:cs typeface="Arial"/>
                <a:sym typeface="Arial"/>
              </a:endParaRPr>
            </a:p>
          </p:txBody>
        </p:sp>
        <p:sp>
          <p:nvSpPr>
            <p:cNvPr id="462" name="Google Shape;462;p4"/>
            <p:cNvSpPr/>
            <p:nvPr/>
          </p:nvSpPr>
          <p:spPr>
            <a:xfrm>
              <a:off x="6668845" y="35468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rot="5400000">
              <a:off x="7269294" y="101005"/>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7151561" y="438270"/>
              <a:ext cx="130596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txBox="1"/>
            <p:nvPr/>
          </p:nvSpPr>
          <p:spPr>
            <a:xfrm>
              <a:off x="7151561" y="438270"/>
              <a:ext cx="130596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6               </a:t>
              </a:r>
              <a:r>
                <a:rPr b="0" i="0" lang="en-US" sz="1400" u="none" cap="none" strike="noStrike">
                  <a:solidFill>
                    <a:schemeClr val="dk1"/>
                  </a:solidFill>
                  <a:latin typeface="Arial"/>
                  <a:ea typeface="Arial"/>
                  <a:cs typeface="Arial"/>
                  <a:sym typeface="Arial"/>
                </a:rPr>
                <a:t>Principals:</a:t>
              </a:r>
              <a:r>
                <a:rPr b="1"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Late February  – Early March   </a:t>
              </a:r>
              <a:endParaRPr b="0" i="0" sz="1200" u="none" cap="none" strike="noStrike">
                <a:solidFill>
                  <a:srgbClr val="FF0000"/>
                </a:solidFill>
                <a:latin typeface="Arial"/>
                <a:ea typeface="Arial"/>
                <a:cs typeface="Arial"/>
                <a:sym typeface="Arial"/>
              </a:endParaRPr>
            </a:p>
          </p:txBody>
        </p:sp>
        <p:sp>
          <p:nvSpPr>
            <p:cNvPr id="466" name="Google Shape;466;p4"/>
            <p:cNvSpPr/>
            <p:nvPr/>
          </p:nvSpPr>
          <p:spPr>
            <a:xfrm>
              <a:off x="8071668" y="7559"/>
              <a:ext cx="216210" cy="216210"/>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rot="5400000">
              <a:off x="8672117" y="-246124"/>
              <a:ext cx="762799" cy="1269281"/>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8545108" y="75762"/>
              <a:ext cx="1145914" cy="10044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txBox="1"/>
            <p:nvPr/>
          </p:nvSpPr>
          <p:spPr>
            <a:xfrm>
              <a:off x="8545108" y="75762"/>
              <a:ext cx="1145914" cy="10044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7      </a:t>
              </a:r>
              <a:r>
                <a:rPr b="0" i="0" lang="en-US" sz="1400" u="none" cap="none" strike="noStrike">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Budgets Approved by  March 15</a:t>
              </a:r>
              <a:endParaRPr b="1" i="0" sz="1200" u="none" cap="none" strike="noStrike">
                <a:solidFill>
                  <a:srgbClr val="FF0000"/>
                </a:solidFill>
                <a:latin typeface="Arial"/>
                <a:ea typeface="Arial"/>
                <a:cs typeface="Arial"/>
                <a:sym typeface="Arial"/>
              </a:endParaRPr>
            </a:p>
          </p:txBody>
        </p:sp>
      </p:grpSp>
      <p:pic>
        <p:nvPicPr>
          <p:cNvPr id="470" name="Google Shape;470;p4"/>
          <p:cNvPicPr preferRelativeResize="0"/>
          <p:nvPr/>
        </p:nvPicPr>
        <p:blipFill rotWithShape="1">
          <a:blip r:embed="rId3">
            <a:alphaModFix/>
          </a:blip>
          <a:srcRect b="0" l="0" r="0" t="0"/>
          <a:stretch/>
        </p:blipFill>
        <p:spPr>
          <a:xfrm>
            <a:off x="6677326" y="3808532"/>
            <a:ext cx="1710659" cy="2091180"/>
          </a:xfrm>
          <a:prstGeom prst="rect">
            <a:avLst/>
          </a:prstGeom>
          <a:noFill/>
          <a:ln>
            <a:noFill/>
          </a:ln>
        </p:spPr>
      </p:pic>
      <p:pic>
        <p:nvPicPr>
          <p:cNvPr descr="Image result for you are here" id="471" name="Google Shape;471;p4"/>
          <p:cNvPicPr preferRelativeResize="0"/>
          <p:nvPr/>
        </p:nvPicPr>
        <p:blipFill rotWithShape="1">
          <a:blip r:embed="rId4">
            <a:alphaModFix/>
          </a:blip>
          <a:srcRect b="0" l="0" r="0" t="0"/>
          <a:stretch/>
        </p:blipFill>
        <p:spPr>
          <a:xfrm>
            <a:off x="6137432" y="1314714"/>
            <a:ext cx="607679" cy="889693"/>
          </a:xfrm>
          <a:prstGeom prst="rect">
            <a:avLst/>
          </a:prstGeom>
          <a:noFill/>
          <a:ln>
            <a:noFill/>
          </a:ln>
        </p:spPr>
      </p:pic>
      <p:sp>
        <p:nvSpPr>
          <p:cNvPr id="472" name="Google Shape;472;p4"/>
          <p:cNvSpPr/>
          <p:nvPr/>
        </p:nvSpPr>
        <p:spPr>
          <a:xfrm>
            <a:off x="819382" y="5964060"/>
            <a:ext cx="51625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GO Teams are encouraged to have ongoing conversations</a:t>
            </a:r>
            <a:endParaRPr/>
          </a:p>
        </p:txBody>
      </p:sp>
      <p:grpSp>
        <p:nvGrpSpPr>
          <p:cNvPr id="473" name="Google Shape;473;p4"/>
          <p:cNvGrpSpPr/>
          <p:nvPr/>
        </p:nvGrpSpPr>
        <p:grpSpPr>
          <a:xfrm>
            <a:off x="5263505" y="2440598"/>
            <a:ext cx="1873248" cy="4474383"/>
            <a:chOff x="3514648" y="-2315583"/>
            <a:chExt cx="1579830" cy="4474383"/>
          </a:xfrm>
        </p:grpSpPr>
        <p:sp>
          <p:nvSpPr>
            <p:cNvPr id="474" name="Google Shape;474;p4"/>
            <p:cNvSpPr/>
            <p:nvPr/>
          </p:nvSpPr>
          <p:spPr>
            <a:xfrm>
              <a:off x="3514648" y="1240439"/>
              <a:ext cx="928670" cy="9183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4"/>
            <p:cNvSpPr/>
            <p:nvPr/>
          </p:nvSpPr>
          <p:spPr>
            <a:xfrm>
              <a:off x="4165808" y="-2315583"/>
              <a:ext cx="928670" cy="918361"/>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Step 5        </a:t>
              </a:r>
              <a:r>
                <a:rPr b="0" i="0" lang="en-US" sz="14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Arial"/>
                  <a:ea typeface="Arial"/>
                  <a:cs typeface="Arial"/>
                  <a:sym typeface="Arial"/>
                </a:rPr>
                <a:t>GO Team Feedback Session</a:t>
              </a:r>
              <a:endParaRPr/>
            </a:p>
            <a:p>
              <a:pPr indent="0" lvl="0" marL="0" marR="0" rtl="0" algn="l">
                <a:lnSpc>
                  <a:spcPct val="90000"/>
                </a:lnSpc>
                <a:spcBef>
                  <a:spcPts val="560"/>
                </a:spcBef>
                <a:spcAft>
                  <a:spcPts val="0"/>
                </a:spcAft>
                <a:buNone/>
              </a:pPr>
              <a:r>
                <a:rPr lang="en-US" sz="1200">
                  <a:solidFill>
                    <a:srgbClr val="FF0000"/>
                  </a:solidFill>
                  <a:latin typeface="Calibri"/>
                  <a:ea typeface="Calibri"/>
                  <a:cs typeface="Calibri"/>
                  <a:sym typeface="Calibri"/>
                </a:rPr>
                <a:t>February – ongoing if necessary</a:t>
              </a:r>
              <a:endParaRPr sz="1200">
                <a:solidFill>
                  <a:srgbClr val="FF0000"/>
                </a:solidFill>
                <a:latin typeface="Arial"/>
                <a:ea typeface="Arial"/>
                <a:cs typeface="Arial"/>
                <a:sym typeface="Arial"/>
              </a:endParaRPr>
            </a:p>
            <a:p>
              <a:pPr indent="0" lvl="0" marL="0" marR="0" rtl="0" algn="l">
                <a:lnSpc>
                  <a:spcPct val="90000"/>
                </a:lnSpc>
                <a:spcBef>
                  <a:spcPts val="42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6" name="Google Shape;476;p4"/>
          <p:cNvSpPr txBox="1"/>
          <p:nvPr/>
        </p:nvSpPr>
        <p:spPr>
          <a:xfrm>
            <a:off x="124933" y="322659"/>
            <a:ext cx="9941815" cy="11087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Trebuchet MS"/>
              <a:buNone/>
            </a:pPr>
            <a:r>
              <a:rPr b="1" lang="en-US" sz="3600" u="none">
                <a:solidFill>
                  <a:schemeClr val="dk1"/>
                </a:solidFill>
                <a:latin typeface="Trebuchet MS"/>
                <a:ea typeface="Trebuchet MS"/>
                <a:cs typeface="Trebuchet MS"/>
                <a:sym typeface="Trebuchet MS"/>
              </a:rPr>
              <a:t>Overview of FY ‘25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a:t>
            </a:r>
            <a:r>
              <a:rPr lang="en-US" sz="4400" u="sng" cap="none">
                <a:solidFill>
                  <a:schemeClr val="dk1"/>
                </a:solidFill>
                <a:latin typeface="Calibri"/>
                <a:ea typeface="Calibri"/>
                <a:cs typeface="Calibri"/>
                <a:sym typeface="Calibri"/>
              </a:rPr>
              <a:t>Meeting</a:t>
            </a:r>
            <a:endParaRPr b="1" i="0" sz="4400" u="sng" cap="none" strike="noStrike">
              <a:solidFill>
                <a:schemeClr val="dk1"/>
              </a:solidFill>
              <a:latin typeface="Calibri"/>
              <a:ea typeface="Calibri"/>
              <a:cs typeface="Calibri"/>
              <a:sym typeface="Calibri"/>
            </a:endParaRPr>
          </a:p>
        </p:txBody>
      </p:sp>
      <p:sp>
        <p:nvSpPr>
          <p:cNvPr id="482" name="Google Shape;482;p5"/>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483" name="Google Shape;483;p5"/>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490" name="Google Shape;490;p6"/>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491" name="Google Shape;491;p6"/>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FY25 Budget Parameters</a:t>
            </a:r>
            <a:endParaRPr/>
          </a:p>
        </p:txBody>
      </p:sp>
      <p:sp>
        <p:nvSpPr>
          <p:cNvPr id="492" name="Google Shape;492;p6"/>
          <p:cNvSpPr txBox="1"/>
          <p:nvPr>
            <p:ph idx="12" type="sldNum"/>
          </p:nvPr>
        </p:nvSpPr>
        <p:spPr>
          <a:xfrm>
            <a:off x="10921746" y="6344602"/>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graphicFrame>
        <p:nvGraphicFramePr>
          <p:cNvPr id="493" name="Google Shape;493;p6"/>
          <p:cNvGraphicFramePr/>
          <p:nvPr/>
        </p:nvGraphicFramePr>
        <p:xfrm>
          <a:off x="1964016" y="983679"/>
          <a:ext cx="3000000" cy="3000000"/>
        </p:xfrm>
        <a:graphic>
          <a:graphicData uri="http://schemas.openxmlformats.org/drawingml/2006/table">
            <a:tbl>
              <a:tblPr bandRow="1" firstRow="1">
                <a:noFill/>
                <a:tableStyleId>{A7208277-C50C-4C13-9262-FBA3295F07B0}</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92162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Intentionally focus on closing the subgroups achievement gaps</a:t>
                      </a:r>
                      <a:endParaRPr/>
                    </a:p>
                  </a:txBody>
                  <a:tcPr marT="45725" marB="45725" marR="91450" marL="91450"/>
                </a:tc>
                <a:tc>
                  <a:txBody>
                    <a:bodyPr/>
                    <a:lstStyle/>
                    <a:p>
                      <a:pPr indent="0" lvl="0" marL="0" marR="0" rtl="0" algn="ctr">
                        <a:spcBef>
                          <a:spcPts val="0"/>
                        </a:spcBef>
                        <a:spcAft>
                          <a:spcPts val="0"/>
                        </a:spcAft>
                        <a:buNone/>
                      </a:pPr>
                      <a:r>
                        <a:rPr lang="en-US" sz="1750" u="none" cap="none" strike="noStrike"/>
                        <a:t>Even though we have improved a great deal in our subgroups the gap is still our area of greatness need.</a:t>
                      </a:r>
                      <a:endParaRPr/>
                    </a:p>
                  </a:txBody>
                  <a:tcPr marT="45725" marB="45725" marR="91450" marL="91450"/>
                </a:tc>
              </a:tr>
              <a:tr h="1101075">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Implement research-based teaching strategies supported by student data. </a:t>
                      </a:r>
                      <a:endParaRPr/>
                    </a:p>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With the turnover rate of teachers and the need to hire alternatively certified teacher it has become increasingly important to offer continuous professional development on teaching strategies. </a:t>
                      </a:r>
                      <a:endParaRPr/>
                    </a:p>
                  </a:txBody>
                  <a:tcPr marT="45725" marB="45725" marR="91450" marL="91450"/>
                </a:tc>
              </a:tr>
              <a:tr h="2115250">
                <a:tc>
                  <a:txBody>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Create a system of supporting problem solving and action with students and staff through the lens of IB.</a:t>
                      </a:r>
                      <a:endParaRPr/>
                    </a:p>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rPr lang="en-US" sz="1750" u="none" cap="none" strike="noStrike"/>
                        <a:t>As an IB school it is necessary to continue our focus on growing our IB practices. </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
          <p:cNvSpPr/>
          <p:nvPr/>
        </p:nvSpPr>
        <p:spPr>
          <a:xfrm>
            <a:off x="2241725" y="709358"/>
            <a:ext cx="8406158"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500" name="Google Shape;500;p7"/>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01" name="Google Shape;501;p7"/>
          <p:cNvSpPr txBox="1"/>
          <p:nvPr/>
        </p:nvSpPr>
        <p:spPr>
          <a:xfrm>
            <a:off x="2791067" y="86385"/>
            <a:ext cx="639261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FY25 Budget Parameters</a:t>
            </a:r>
            <a:endParaRPr/>
          </a:p>
        </p:txBody>
      </p:sp>
      <p:sp>
        <p:nvSpPr>
          <p:cNvPr id="502" name="Google Shape;502;p7"/>
          <p:cNvSpPr txBox="1"/>
          <p:nvPr>
            <p:ph idx="12" type="sldNum"/>
          </p:nvPr>
        </p:nvSpPr>
        <p:spPr>
          <a:xfrm>
            <a:off x="11287506" y="6469380"/>
            <a:ext cx="740664" cy="27432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lang="en-US" sz="900">
                <a:solidFill>
                  <a:srgbClr val="159839"/>
                </a:solidFill>
                <a:latin typeface="Arial"/>
                <a:ea typeface="Arial"/>
                <a:cs typeface="Arial"/>
                <a:sym typeface="Arial"/>
              </a:rPr>
              <a:t>‹#›</a:t>
            </a:fld>
            <a:endParaRPr sz="900">
              <a:solidFill>
                <a:srgbClr val="159839"/>
              </a:solidFill>
              <a:latin typeface="Arial"/>
              <a:ea typeface="Arial"/>
              <a:cs typeface="Arial"/>
              <a:sym typeface="Arial"/>
            </a:endParaRPr>
          </a:p>
        </p:txBody>
      </p:sp>
      <p:graphicFrame>
        <p:nvGraphicFramePr>
          <p:cNvPr id="503" name="Google Shape;503;p7"/>
          <p:cNvGraphicFramePr/>
          <p:nvPr/>
        </p:nvGraphicFramePr>
        <p:xfrm>
          <a:off x="2130641" y="997201"/>
          <a:ext cx="3000000" cy="3000000"/>
        </p:xfrm>
        <a:graphic>
          <a:graphicData uri="http://schemas.openxmlformats.org/drawingml/2006/table">
            <a:tbl>
              <a:tblPr bandRow="1" firstRow="1">
                <a:noFill/>
                <a:tableStyleId>{A7208277-C50C-4C13-9262-FBA3295F07B0}</a:tableStyleId>
              </a:tblPr>
              <a:tblGrid>
                <a:gridCol w="3965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0" marR="0" rtl="0" algn="ctr">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Create and implement a system that promotes equitable practices in all areas of the school community. </a:t>
                      </a:r>
                      <a:endParaRPr b="1" sz="20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As we continue to disrupt the current system of </a:t>
                      </a:r>
                      <a:r>
                        <a:rPr lang="en-US" sz="2000"/>
                        <a:t>inequalities</a:t>
                      </a:r>
                      <a:r>
                        <a:rPr lang="en-US" sz="2000" u="none" cap="none" strike="noStrike"/>
                        <a:t> it is necessary to set up a system where this questioning can happen as a part of the function of the school.</a:t>
                      </a:r>
                      <a:endParaRPr/>
                    </a:p>
                  </a:txBody>
                  <a:tcPr marT="45725" marB="45725" marR="91450" marL="91450"/>
                </a:tc>
              </a:tr>
              <a:tr h="1101075">
                <a:tc>
                  <a:txBody>
                    <a:bodyPr/>
                    <a:lstStyle/>
                    <a:p>
                      <a:pPr indent="0" lvl="0" marL="0" marR="0" rtl="0" algn="ctr">
                        <a:spcBef>
                          <a:spcPts val="0"/>
                        </a:spcBef>
                        <a:spcAft>
                          <a:spcPts val="0"/>
                        </a:spcAft>
                        <a:buNone/>
                      </a:pPr>
                      <a:r>
                        <a:rPr b="1" i="0" lang="en-US" sz="2000" u="none" cap="none" strike="noStrike">
                          <a:solidFill>
                            <a:srgbClr val="000000"/>
                          </a:solidFill>
                          <a:latin typeface="Calibri"/>
                          <a:ea typeface="Calibri"/>
                          <a:cs typeface="Calibri"/>
                          <a:sym typeface="Calibri"/>
                        </a:rPr>
                        <a:t>Implement a robust wrap around program with clear goals, communication plan, and measurement structure.</a:t>
                      </a:r>
                      <a:endParaRPr sz="2000" u="none" cap="none" strike="noStrike"/>
                    </a:p>
                  </a:txBody>
                  <a:tcPr marT="45725" marB="45725" marR="91450" marL="91450"/>
                </a:tc>
                <a:tc>
                  <a:txBody>
                    <a:bodyPr/>
                    <a:lstStyle/>
                    <a:p>
                      <a:pPr indent="0" lvl="0" marL="0" marR="0" rtl="0" algn="ctr">
                        <a:spcBef>
                          <a:spcPts val="0"/>
                        </a:spcBef>
                        <a:spcAft>
                          <a:spcPts val="0"/>
                        </a:spcAft>
                        <a:buNone/>
                      </a:pPr>
                      <a:r>
                        <a:rPr lang="en-US" sz="2000" u="none" cap="none" strike="noStrike"/>
                        <a:t>In a school community with such diversity wrap around services must be clearly accessible.</a:t>
                      </a:r>
                      <a:endParaRPr/>
                    </a:p>
                  </a:txBody>
                  <a:tcPr marT="45725" marB="45725" marR="91450" marL="91450"/>
                </a:tc>
              </a:tr>
              <a:tr h="1016225">
                <a:tc>
                  <a:txBody>
                    <a:bodyPr/>
                    <a:lstStyle/>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t/>
                      </a:r>
                      <a:endParaRPr sz="1750" u="none" cap="none" strike="noStrike"/>
                    </a:p>
                  </a:txBody>
                  <a:tcPr marT="45725" marB="45725" marR="91450" marL="91450"/>
                </a:tc>
              </a:tr>
              <a:tr h="827775">
                <a:tc>
                  <a:txBody>
                    <a:bodyPr/>
                    <a:lstStyle/>
                    <a:p>
                      <a:pPr indent="0" lvl="0" marL="0" marR="0" rtl="0" algn="ctr">
                        <a:spcBef>
                          <a:spcPts val="0"/>
                        </a:spcBef>
                        <a:spcAft>
                          <a:spcPts val="0"/>
                        </a:spcAft>
                        <a:buNone/>
                      </a:pPr>
                      <a:r>
                        <a:t/>
                      </a:r>
                      <a:endParaRPr sz="1750" u="none" cap="none" strike="noStrike"/>
                    </a:p>
                  </a:txBody>
                  <a:tcPr marT="45725" marB="45725" marR="91450" marL="91450"/>
                </a:tc>
                <a:tc>
                  <a:txBody>
                    <a:bodyPr/>
                    <a:lstStyle/>
                    <a:p>
                      <a:pPr indent="0" lvl="0" marL="0" marR="0" rtl="0" algn="ctr">
                        <a:spcBef>
                          <a:spcPts val="0"/>
                        </a:spcBef>
                        <a:spcAft>
                          <a:spcPts val="0"/>
                        </a:spcAft>
                        <a:buNone/>
                      </a:pPr>
                      <a:r>
                        <a:t/>
                      </a:r>
                      <a:endParaRPr sz="1750" u="none" cap="none" strike="noStrike"/>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8"/>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EB Garamond"/>
              <a:buNone/>
            </a:pPr>
            <a:r>
              <a:t/>
            </a:r>
            <a:endParaRPr b="0" i="0" sz="1800" u="none" cap="none" strike="noStrike">
              <a:solidFill>
                <a:srgbClr val="000000"/>
              </a:solidFill>
              <a:latin typeface="EB Garamond"/>
              <a:ea typeface="EB Garamond"/>
              <a:cs typeface="EB Garamond"/>
              <a:sym typeface="EB Garamond"/>
            </a:endParaRPr>
          </a:p>
        </p:txBody>
      </p:sp>
      <p:pic>
        <p:nvPicPr>
          <p:cNvPr id="510" name="Google Shape;510;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511" name="Google Shape;511;p8"/>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Descriptions of Strategic Plan</a:t>
            </a:r>
            <a:endParaRPr/>
          </a:p>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Breakout Categories</a:t>
            </a:r>
            <a:endParaRPr/>
          </a:p>
        </p:txBody>
      </p:sp>
      <p:sp>
        <p:nvSpPr>
          <p:cNvPr id="512" name="Google Shape;512;p8"/>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Priorities:</a:t>
            </a:r>
            <a:r>
              <a:rPr b="1" i="0" lang="en-US" sz="2400" u="none" cap="none" strike="noStrike">
                <a:solidFill>
                  <a:srgbClr val="000000"/>
                </a:solidFill>
                <a:latin typeface="Calibri"/>
                <a:ea typeface="Calibri"/>
                <a:cs typeface="Calibri"/>
                <a:sym typeface="Calibri"/>
              </a:rPr>
              <a:t> </a:t>
            </a:r>
            <a:r>
              <a:rPr lang="en-US" sz="2400">
                <a:solidFill>
                  <a:srgbClr val="000000"/>
                </a:solidFill>
                <a:latin typeface="Calibri"/>
                <a:ea typeface="Calibri"/>
                <a:cs typeface="Calibri"/>
                <a:sym typeface="Calibri"/>
              </a:rPr>
              <a:t>FY25 </a:t>
            </a:r>
            <a:r>
              <a:rPr b="0" i="0" lang="en-US" sz="2400" u="none" cap="none" strike="noStrike">
                <a:solidFill>
                  <a:srgbClr val="000000"/>
                </a:solidFill>
                <a:latin typeface="Calibri"/>
                <a:ea typeface="Calibri"/>
                <a:cs typeface="Calibri"/>
                <a:sym typeface="Calibri"/>
              </a:rPr>
              <a:t>funding </a:t>
            </a:r>
            <a:r>
              <a:rPr b="0" i="0" lang="en-US" sz="2400" u="sng" cap="none" strike="noStrike">
                <a:solidFill>
                  <a:srgbClr val="000000"/>
                </a:solidFill>
                <a:latin typeface="Calibri"/>
                <a:ea typeface="Calibri"/>
                <a:cs typeface="Calibri"/>
                <a:sym typeface="Calibri"/>
              </a:rPr>
              <a:t>priorities</a:t>
            </a:r>
            <a:r>
              <a:rPr b="0" i="0" lang="en-US" sz="2400" u="none" cap="none" strike="noStrike">
                <a:solidFill>
                  <a:srgbClr val="000000"/>
                </a:solidFill>
                <a:latin typeface="Calibri"/>
                <a:ea typeface="Calibri"/>
                <a:cs typeface="Calibri"/>
                <a:sym typeface="Calibri"/>
              </a:rPr>
              <a:t> from the school’s strategic plan, ranked by the order of importance.</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APS Five Focus Area:</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What part of the APS Five is the priority aligned to?</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Strategies: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Lays out specific objectives for school’s improvement.</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Request: </a:t>
            </a:r>
            <a:r>
              <a:rPr b="0" i="0" lang="en-US" sz="2400" u="none" cap="none" strike="noStrike">
                <a:solidFill>
                  <a:srgbClr val="000000"/>
                </a:solidFill>
                <a:latin typeface="Calibri"/>
                <a:ea typeface="Calibri"/>
                <a:cs typeface="Calibri"/>
                <a:sym typeface="Calibri"/>
              </a:rPr>
              <a:t>“The Ask”</a:t>
            </a:r>
            <a:r>
              <a:rPr lang="en-US" sz="2400">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 What needs to be funded in order to support the strategy?</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Amount:</a:t>
            </a:r>
            <a:r>
              <a:rPr b="0" i="0" lang="en-US" sz="2400" u="none" cap="none" strike="noStrike">
                <a:solidFill>
                  <a:srgbClr val="000000"/>
                </a:solidFill>
                <a:latin typeface="Calibri"/>
                <a:ea typeface="Calibri"/>
                <a:cs typeface="Calibri"/>
                <a:sym typeface="Calibri"/>
              </a:rPr>
              <a:t> What is the cost associated with the Request?</a:t>
            </a:r>
            <a:endParaRPr b="0" i="0" sz="2400" u="none" cap="none" strike="noStrike">
              <a:solidFill>
                <a:srgbClr val="000000"/>
              </a:solidFill>
              <a:latin typeface="Calibri"/>
              <a:ea typeface="Calibri"/>
              <a:cs typeface="Calibri"/>
              <a:sym typeface="Calibri"/>
            </a:endParaRPr>
          </a:p>
        </p:txBody>
      </p:sp>
      <p:sp>
        <p:nvSpPr>
          <p:cNvPr id="513" name="Google Shape;513;p8"/>
          <p:cNvSpPr txBox="1"/>
          <p:nvPr>
            <p:ph idx="12" type="sldNum"/>
          </p:nvPr>
        </p:nvSpPr>
        <p:spPr>
          <a:xfrm>
            <a:off x="10936224" y="643617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20" name="Google Shape;520;p9"/>
          <p:cNvGraphicFramePr/>
          <p:nvPr/>
        </p:nvGraphicFramePr>
        <p:xfrm>
          <a:off x="3640678" y="1240623"/>
          <a:ext cx="3000000" cy="3000000"/>
        </p:xfrm>
        <a:graphic>
          <a:graphicData uri="http://schemas.openxmlformats.org/drawingml/2006/table">
            <a:tbl>
              <a:tblPr bandRow="1" firstRow="1">
                <a:noFill/>
                <a:tableStyleId>{29430884-48FC-4F70-9BB0-AC86A7765D0F}</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361375">
                <a:tc>
                  <a:txBody>
                    <a:bodyPr/>
                    <a:lstStyle/>
                    <a:p>
                      <a:pPr indent="0" lvl="0" marL="0" rtl="0" algn="ctr">
                        <a:spcBef>
                          <a:spcPts val="0"/>
                        </a:spcBef>
                        <a:spcAft>
                          <a:spcPts val="0"/>
                        </a:spcAft>
                        <a:buClr>
                          <a:schemeClr val="dk1"/>
                        </a:buClr>
                        <a:buSzPts val="1800"/>
                        <a:buFont typeface="Calibri"/>
                        <a:buNone/>
                      </a:pPr>
                      <a:r>
                        <a:rPr b="1" lang="en-US" sz="1100">
                          <a:latin typeface="Calibri"/>
                          <a:ea typeface="Calibri"/>
                          <a:cs typeface="Calibri"/>
                          <a:sym typeface="Calibri"/>
                        </a:rPr>
                        <a:t>Intentionally focus on closing the subgroups achievement gaps</a:t>
                      </a:r>
                      <a:endParaRPr sz="1100">
                        <a:latin typeface="Tenorite"/>
                        <a:ea typeface="Tenorite"/>
                        <a:cs typeface="Tenorite"/>
                        <a:sym typeface="Tenorite"/>
                      </a:endParaRPr>
                    </a:p>
                    <a:p>
                      <a:pPr indent="0" lvl="0" marL="0" marR="0" rtl="0" algn="l">
                        <a:spcBef>
                          <a:spcPts val="0"/>
                        </a:spcBef>
                        <a:spcAft>
                          <a:spcPts val="0"/>
                        </a:spcAft>
                        <a:buNone/>
                      </a:pPr>
                      <a:r>
                        <a:t/>
                      </a:r>
                      <a:endParaRPr sz="800"/>
                    </a:p>
                  </a:txBody>
                  <a:tcPr marT="34300" marB="34300" marR="68575" marL="68575" anchor="ctr"/>
                </a:tc>
                <a:tc>
                  <a:txBody>
                    <a:bodyPr/>
                    <a:lstStyle/>
                    <a:p>
                      <a:pPr indent="0" lvl="0" marL="0" rtl="0" algn="ctr">
                        <a:spcBef>
                          <a:spcPts val="0"/>
                        </a:spcBef>
                        <a:spcAft>
                          <a:spcPts val="0"/>
                        </a:spcAft>
                        <a:buClr>
                          <a:srgbClr val="FF0000"/>
                        </a:buClr>
                        <a:buSzPts val="1100"/>
                        <a:buFont typeface="EB Garamond"/>
                        <a:buNone/>
                      </a:pPr>
                      <a:r>
                        <a:rPr lang="en-US" sz="1100"/>
                        <a:t>Fostering Academic Excellence for All </a:t>
                      </a:r>
                      <a:endParaRPr sz="800"/>
                    </a:p>
                  </a:txBody>
                  <a:tcPr marT="34300" marB="34300" marR="68575" marL="68575" anchor="ctr"/>
                </a:tc>
                <a:tc>
                  <a:txBody>
                    <a:bodyPr/>
                    <a:lstStyle/>
                    <a:p>
                      <a:pPr indent="0" lvl="0" marL="0" marR="0" rtl="0" algn="l">
                        <a:spcBef>
                          <a:spcPts val="0"/>
                        </a:spcBef>
                        <a:spcAft>
                          <a:spcPts val="0"/>
                        </a:spcAft>
                        <a:buNone/>
                      </a:pPr>
                      <a:r>
                        <a:rPr lang="en-US" sz="800"/>
                        <a:t>Small group differentiated support</a:t>
                      </a:r>
                      <a:endParaRPr sz="800"/>
                    </a:p>
                    <a:p>
                      <a:pPr indent="0" lvl="0" marL="0" marR="0" rtl="0" algn="l">
                        <a:spcBef>
                          <a:spcPts val="0"/>
                        </a:spcBef>
                        <a:spcAft>
                          <a:spcPts val="0"/>
                        </a:spcAft>
                        <a:buNone/>
                      </a:pPr>
                      <a:r>
                        <a:rPr lang="en-US" sz="800"/>
                        <a:t>Resources and supplies</a:t>
                      </a:r>
                      <a:endParaRPr sz="800"/>
                    </a:p>
                    <a:p>
                      <a:pPr indent="0" lvl="0" marL="0" marR="0" rtl="0" algn="l">
                        <a:spcBef>
                          <a:spcPts val="0"/>
                        </a:spcBef>
                        <a:spcAft>
                          <a:spcPts val="0"/>
                        </a:spcAft>
                        <a:buNone/>
                      </a:pPr>
                      <a:r>
                        <a:rPr lang="en-US" sz="800"/>
                        <a:t>SWD Teachers and staff professional development</a:t>
                      </a:r>
                      <a:endParaRPr sz="800"/>
                    </a:p>
                  </a:txBody>
                  <a:tcPr marT="34300" marB="34300" marR="68575" marL="68575" anchor="ctr"/>
                </a:tc>
                <a:tc>
                  <a:txBody>
                    <a:bodyPr/>
                    <a:lstStyle/>
                    <a:p>
                      <a:pPr indent="0" lvl="0" marL="0" marR="0" rtl="0" algn="l">
                        <a:spcBef>
                          <a:spcPts val="0"/>
                        </a:spcBef>
                        <a:spcAft>
                          <a:spcPts val="0"/>
                        </a:spcAft>
                        <a:buNone/>
                      </a:pPr>
                      <a:r>
                        <a:rPr lang="en-US" sz="800"/>
                        <a:t>Reading Teacher</a:t>
                      </a:r>
                      <a:endParaRPr sz="800"/>
                    </a:p>
                    <a:p>
                      <a:pPr indent="0" lvl="0" marL="0" marR="0" rtl="0" algn="l">
                        <a:spcBef>
                          <a:spcPts val="0"/>
                        </a:spcBef>
                        <a:spcAft>
                          <a:spcPts val="0"/>
                        </a:spcAft>
                        <a:buNone/>
                      </a:pPr>
                      <a:r>
                        <a:rPr lang="en-US" sz="800"/>
                        <a:t>EIP Teachers’</a:t>
                      </a:r>
                      <a:endParaRPr sz="800"/>
                    </a:p>
                    <a:p>
                      <a:pPr indent="0" lvl="0" marL="0" marR="0" rtl="0" algn="l">
                        <a:spcBef>
                          <a:spcPts val="0"/>
                        </a:spcBef>
                        <a:spcAft>
                          <a:spcPts val="0"/>
                        </a:spcAft>
                        <a:buNone/>
                      </a:pPr>
                      <a:r>
                        <a:rPr lang="en-US" sz="800"/>
                        <a:t>Media specialist</a:t>
                      </a:r>
                      <a:endParaRPr sz="800"/>
                    </a:p>
                    <a:p>
                      <a:pPr indent="0" lvl="0" marL="0" marR="0" rtl="0" algn="l">
                        <a:spcBef>
                          <a:spcPts val="0"/>
                        </a:spcBef>
                        <a:spcAft>
                          <a:spcPts val="0"/>
                        </a:spcAft>
                        <a:buNone/>
                      </a:pPr>
                      <a:r>
                        <a:rPr lang="en-US" sz="800"/>
                        <a:t>MTSS specialist</a:t>
                      </a:r>
                      <a:endParaRPr sz="800"/>
                    </a:p>
                    <a:p>
                      <a:pPr indent="0" lvl="0" marL="0" marR="0" rtl="0" algn="l">
                        <a:spcBef>
                          <a:spcPts val="0"/>
                        </a:spcBef>
                        <a:spcAft>
                          <a:spcPts val="0"/>
                        </a:spcAft>
                        <a:buNone/>
                      </a:pPr>
                      <a:r>
                        <a:rPr lang="en-US" sz="800"/>
                        <a:t>Teacher Tutors</a:t>
                      </a:r>
                      <a:endParaRPr sz="800"/>
                    </a:p>
                  </a:txBody>
                  <a:tcPr marT="34300" marB="34300" marR="68575" marL="68575" anchor="ctr"/>
                </a:tc>
                <a:tc>
                  <a:txBody>
                    <a:bodyPr/>
                    <a:lstStyle/>
                    <a:p>
                      <a:pPr indent="0" lvl="0" marL="0" marR="0" rtl="0" algn="l">
                        <a:spcBef>
                          <a:spcPts val="0"/>
                        </a:spcBef>
                        <a:spcAft>
                          <a:spcPts val="0"/>
                        </a:spcAft>
                        <a:buNone/>
                      </a:pPr>
                      <a:r>
                        <a:rPr lang="en-US" sz="1200">
                          <a:solidFill>
                            <a:srgbClr val="CC0000"/>
                          </a:solidFill>
                        </a:rPr>
                        <a:t>$1,036,620</a:t>
                      </a:r>
                      <a:endParaRPr sz="1200">
                        <a:solidFill>
                          <a:srgbClr val="CC0000"/>
                        </a:solidFill>
                      </a:endParaRPr>
                    </a:p>
                    <a:p>
                      <a:pPr indent="0" lvl="0" marL="0" marR="0" rtl="0" algn="l">
                        <a:spcBef>
                          <a:spcPts val="0"/>
                        </a:spcBef>
                        <a:spcAft>
                          <a:spcPts val="0"/>
                        </a:spcAft>
                        <a:buNone/>
                      </a:pPr>
                      <a:r>
                        <a:rPr lang="en-US" sz="800"/>
                        <a:t>Reading TE/EIP 764,196</a:t>
                      </a:r>
                      <a:endParaRPr sz="800"/>
                    </a:p>
                    <a:p>
                      <a:pPr indent="0" lvl="0" marL="0" marR="0" rtl="0" algn="l">
                        <a:spcBef>
                          <a:spcPts val="0"/>
                        </a:spcBef>
                        <a:spcAft>
                          <a:spcPts val="0"/>
                        </a:spcAft>
                        <a:buNone/>
                      </a:pPr>
                      <a:r>
                        <a:rPr lang="en-US" sz="800"/>
                        <a:t>Media 123,029</a:t>
                      </a:r>
                      <a:endParaRPr sz="800"/>
                    </a:p>
                    <a:p>
                      <a:pPr indent="0" lvl="0" marL="0" marR="0" rtl="0" algn="l">
                        <a:spcBef>
                          <a:spcPts val="0"/>
                        </a:spcBef>
                        <a:spcAft>
                          <a:spcPts val="0"/>
                        </a:spcAft>
                        <a:buNone/>
                      </a:pPr>
                      <a:r>
                        <a:rPr lang="en-US" sz="800"/>
                        <a:t>MTSS 119,395</a:t>
                      </a:r>
                      <a:endParaRPr sz="800"/>
                    </a:p>
                    <a:p>
                      <a:pPr indent="0" lvl="0" marL="0" marR="0" rtl="0" algn="l">
                        <a:spcBef>
                          <a:spcPts val="0"/>
                        </a:spcBef>
                        <a:spcAft>
                          <a:spcPts val="0"/>
                        </a:spcAft>
                        <a:buNone/>
                      </a:pPr>
                      <a:r>
                        <a:rPr lang="en-US" sz="800"/>
                        <a:t>TT 30,000</a:t>
                      </a:r>
                      <a:endParaRPr sz="800"/>
                    </a:p>
                  </a:txBody>
                  <a:tcPr marT="34300" marB="34300" marR="68575" marL="68575" anchor="ctr"/>
                </a:tc>
              </a:tr>
              <a:tr h="361375">
                <a:tc>
                  <a:txBody>
                    <a:bodyPr/>
                    <a:lstStyle/>
                    <a:p>
                      <a:pPr indent="0" lvl="0" marL="0" rtl="0" algn="ctr">
                        <a:spcBef>
                          <a:spcPts val="0"/>
                        </a:spcBef>
                        <a:spcAft>
                          <a:spcPts val="0"/>
                        </a:spcAft>
                        <a:buClr>
                          <a:schemeClr val="dk1"/>
                        </a:buClr>
                        <a:buSzPts val="1800"/>
                        <a:buFont typeface="Calibri"/>
                        <a:buNone/>
                      </a:pPr>
                      <a:r>
                        <a:rPr b="1" lang="en-US" sz="1100">
                          <a:latin typeface="Calibri"/>
                          <a:ea typeface="Calibri"/>
                          <a:cs typeface="Calibri"/>
                          <a:sym typeface="Calibri"/>
                        </a:rPr>
                        <a:t>Implement research-based teaching strategies supported by student data. </a:t>
                      </a:r>
                      <a:endParaRPr sz="1100"/>
                    </a:p>
                  </a:txBody>
                  <a:tcPr marT="34300" marB="34300" marR="68575" marL="68575" anchor="ctr"/>
                </a:tc>
                <a:tc>
                  <a:txBody>
                    <a:bodyPr/>
                    <a:lstStyle/>
                    <a:p>
                      <a:pPr indent="0" lvl="0" marL="0" rtl="0" algn="ctr">
                        <a:spcBef>
                          <a:spcPts val="0"/>
                        </a:spcBef>
                        <a:spcAft>
                          <a:spcPts val="0"/>
                        </a:spcAft>
                        <a:buClr>
                          <a:schemeClr val="dk1"/>
                        </a:buClr>
                        <a:buSzPts val="1100"/>
                        <a:buFont typeface="Arial"/>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800"/>
                        <a:t>Support for teacher development of content and evidenced based instructional models</a:t>
                      </a:r>
                      <a:endParaRPr sz="800"/>
                    </a:p>
                  </a:txBody>
                  <a:tcPr marT="34300" marB="34300" marR="68575" marL="68575" anchor="ctr"/>
                </a:tc>
                <a:tc>
                  <a:txBody>
                    <a:bodyPr/>
                    <a:lstStyle/>
                    <a:p>
                      <a:pPr indent="0" lvl="0" marL="0" marR="0" rtl="0" algn="l">
                        <a:spcBef>
                          <a:spcPts val="0"/>
                        </a:spcBef>
                        <a:spcAft>
                          <a:spcPts val="0"/>
                        </a:spcAft>
                        <a:buNone/>
                      </a:pPr>
                      <a:r>
                        <a:rPr lang="en-US" sz="800"/>
                        <a:t>Reading Coach</a:t>
                      </a:r>
                      <a:endParaRPr sz="800"/>
                    </a:p>
                    <a:p>
                      <a:pPr indent="0" lvl="0" marL="0" marR="0" rtl="0" algn="l">
                        <a:spcBef>
                          <a:spcPts val="0"/>
                        </a:spcBef>
                        <a:spcAft>
                          <a:spcPts val="0"/>
                        </a:spcAft>
                        <a:buNone/>
                      </a:pPr>
                      <a:r>
                        <a:rPr lang="en-US" sz="800"/>
                        <a:t>Math Coach</a:t>
                      </a:r>
                      <a:endParaRPr sz="800"/>
                    </a:p>
                    <a:p>
                      <a:pPr indent="0" lvl="0" marL="0" marR="0" rtl="0" algn="l">
                        <a:spcBef>
                          <a:spcPts val="0"/>
                        </a:spcBef>
                        <a:spcAft>
                          <a:spcPts val="0"/>
                        </a:spcAft>
                        <a:buNone/>
                      </a:pPr>
                      <a:r>
                        <a:rPr lang="en-US" sz="800"/>
                        <a:t>Classroom teachers (24)</a:t>
                      </a:r>
                      <a:endParaRPr sz="800"/>
                    </a:p>
                    <a:p>
                      <a:pPr indent="0" lvl="0" marL="0" marR="0" rtl="0" algn="l">
                        <a:spcBef>
                          <a:spcPts val="0"/>
                        </a:spcBef>
                        <a:spcAft>
                          <a:spcPts val="0"/>
                        </a:spcAft>
                        <a:buNone/>
                      </a:pPr>
                      <a:r>
                        <a:rPr lang="en-US" sz="800"/>
                        <a:t>Field Trips/Supplies</a:t>
                      </a:r>
                      <a:endParaRPr sz="800"/>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1200">
                          <a:solidFill>
                            <a:srgbClr val="CC4125"/>
                          </a:solidFill>
                        </a:rPr>
                        <a:t>$2,131,985</a:t>
                      </a:r>
                      <a:endParaRPr sz="1200">
                        <a:solidFill>
                          <a:srgbClr val="CC4125"/>
                        </a:solidFill>
                      </a:endParaRPr>
                    </a:p>
                    <a:p>
                      <a:pPr indent="0" lvl="0" marL="0" marR="0" rtl="0" algn="l">
                        <a:spcBef>
                          <a:spcPts val="0"/>
                        </a:spcBef>
                        <a:spcAft>
                          <a:spcPts val="0"/>
                        </a:spcAft>
                        <a:buNone/>
                      </a:pPr>
                      <a:r>
                        <a:rPr lang="en-US" sz="800"/>
                        <a:t>Coach 261,080</a:t>
                      </a:r>
                      <a:endParaRPr sz="800"/>
                    </a:p>
                    <a:p>
                      <a:pPr indent="0" lvl="0" marL="0" marR="0" rtl="0" algn="l">
                        <a:spcBef>
                          <a:spcPts val="0"/>
                        </a:spcBef>
                        <a:spcAft>
                          <a:spcPts val="0"/>
                        </a:spcAft>
                        <a:buNone/>
                      </a:pPr>
                      <a:r>
                        <a:rPr lang="en-US" sz="800"/>
                        <a:t>TE 1,855,905</a:t>
                      </a:r>
                      <a:endParaRPr sz="800"/>
                    </a:p>
                    <a:p>
                      <a:pPr indent="0" lvl="0" marL="0" marR="0" rtl="0" algn="l">
                        <a:spcBef>
                          <a:spcPts val="0"/>
                        </a:spcBef>
                        <a:spcAft>
                          <a:spcPts val="0"/>
                        </a:spcAft>
                        <a:buNone/>
                      </a:pPr>
                      <a:r>
                        <a:rPr lang="en-US" sz="800"/>
                        <a:t>FT 15,000</a:t>
                      </a:r>
                      <a:endParaRPr sz="800"/>
                    </a:p>
                  </a:txBody>
                  <a:tcPr marT="34300" marB="34300" marR="68575" marL="68575" anchor="ctr"/>
                </a:tc>
              </a:tr>
              <a:tr h="361375">
                <a:tc>
                  <a:txBody>
                    <a:bodyPr/>
                    <a:lstStyle/>
                    <a:p>
                      <a:pPr indent="0" lvl="0" marL="0" rtl="0" algn="ctr">
                        <a:spcBef>
                          <a:spcPts val="0"/>
                        </a:spcBef>
                        <a:spcAft>
                          <a:spcPts val="0"/>
                        </a:spcAft>
                        <a:buClr>
                          <a:schemeClr val="dk1"/>
                        </a:buClr>
                        <a:buSzPts val="1800"/>
                        <a:buFont typeface="Calibri"/>
                        <a:buNone/>
                      </a:pPr>
                      <a:r>
                        <a:rPr b="1" lang="en-US" sz="1100">
                          <a:latin typeface="Calibri"/>
                          <a:ea typeface="Calibri"/>
                          <a:cs typeface="Calibri"/>
                          <a:sym typeface="Calibri"/>
                        </a:rPr>
                        <a:t>Create a system of supporting problem solving and action with students and staff through the lens of IB.</a:t>
                      </a:r>
                      <a:endParaRPr sz="1100">
                        <a:latin typeface="Tenorite"/>
                        <a:ea typeface="Tenorite"/>
                        <a:cs typeface="Tenorite"/>
                        <a:sym typeface="Tenorite"/>
                      </a:endParaRPr>
                    </a:p>
                    <a:p>
                      <a:pPr indent="0" lvl="0" marL="0" marR="0" rtl="0" algn="l">
                        <a:spcBef>
                          <a:spcPts val="0"/>
                        </a:spcBef>
                        <a:spcAft>
                          <a:spcPts val="0"/>
                        </a:spcAft>
                        <a:buNone/>
                      </a:pPr>
                      <a:r>
                        <a:t/>
                      </a:r>
                      <a:endParaRPr sz="1100"/>
                    </a:p>
                  </a:txBody>
                  <a:tcPr marT="34300" marB="34300" marR="68575" marL="68575" anchor="ctr"/>
                </a:tc>
                <a:tc>
                  <a:txBody>
                    <a:bodyPr/>
                    <a:lstStyle/>
                    <a:p>
                      <a:pPr indent="0" lvl="0" marL="0" rtl="0" algn="ctr">
                        <a:spcBef>
                          <a:spcPts val="0"/>
                        </a:spcBef>
                        <a:spcAft>
                          <a:spcPts val="0"/>
                        </a:spcAft>
                        <a:buClr>
                          <a:schemeClr val="dk1"/>
                        </a:buClr>
                        <a:buSzPts val="1100"/>
                        <a:buFont typeface="Arial"/>
                        <a:buNone/>
                      </a:pPr>
                      <a:r>
                        <a:rPr lang="en-US" sz="1100"/>
                        <a:t>Fostering Academic Excellence for All </a:t>
                      </a:r>
                      <a:endParaRPr sz="800"/>
                    </a:p>
                    <a:p>
                      <a:pPr indent="0" lvl="0" marL="0" rtl="0" algn="l">
                        <a:spcBef>
                          <a:spcPts val="0"/>
                        </a:spcBef>
                        <a:spcAft>
                          <a:spcPts val="0"/>
                        </a:spcAft>
                        <a:buClr>
                          <a:schemeClr val="dk1"/>
                        </a:buClr>
                        <a:buFont typeface="Arial"/>
                        <a:buNone/>
                      </a:pPr>
                      <a:r>
                        <a:t/>
                      </a:r>
                      <a:endParaRPr sz="800"/>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800"/>
                        <a:t>Weekly/Monthly IB planning meeting.</a:t>
                      </a:r>
                      <a:endParaRPr sz="800"/>
                    </a:p>
                    <a:p>
                      <a:pPr indent="0" lvl="0" marL="0" marR="0" rtl="0" algn="l">
                        <a:spcBef>
                          <a:spcPts val="0"/>
                        </a:spcBef>
                        <a:spcAft>
                          <a:spcPts val="0"/>
                        </a:spcAft>
                        <a:buNone/>
                      </a:pPr>
                      <a:r>
                        <a:rPr lang="en-US" sz="800"/>
                        <a:t>IB team for </a:t>
                      </a:r>
                      <a:r>
                        <a:rPr lang="en-US" sz="800"/>
                        <a:t>planning</a:t>
                      </a:r>
                      <a:endParaRPr sz="800"/>
                    </a:p>
                    <a:p>
                      <a:pPr indent="0" lvl="0" marL="0" marR="0" rtl="0" algn="l">
                        <a:spcBef>
                          <a:spcPts val="0"/>
                        </a:spcBef>
                        <a:spcAft>
                          <a:spcPts val="0"/>
                        </a:spcAft>
                        <a:buNone/>
                      </a:pPr>
                      <a:r>
                        <a:rPr lang="en-US" sz="800"/>
                        <a:t>World Language/Fine/Arts programing</a:t>
                      </a:r>
                      <a:endParaRPr sz="800"/>
                    </a:p>
                  </a:txBody>
                  <a:tcPr marT="34300" marB="34300" marR="68575" marL="68575" anchor="ctr"/>
                </a:tc>
                <a:tc>
                  <a:txBody>
                    <a:bodyPr/>
                    <a:lstStyle/>
                    <a:p>
                      <a:pPr indent="0" lvl="0" marL="0" marR="0" rtl="0" algn="l">
                        <a:spcBef>
                          <a:spcPts val="0"/>
                        </a:spcBef>
                        <a:spcAft>
                          <a:spcPts val="0"/>
                        </a:spcAft>
                        <a:buNone/>
                      </a:pPr>
                      <a:r>
                        <a:rPr lang="en-US" sz="800"/>
                        <a:t>IB coach</a:t>
                      </a:r>
                      <a:endParaRPr sz="800"/>
                    </a:p>
                    <a:p>
                      <a:pPr indent="0" lvl="0" marL="0" marR="0" rtl="0" algn="l">
                        <a:spcBef>
                          <a:spcPts val="0"/>
                        </a:spcBef>
                        <a:spcAft>
                          <a:spcPts val="0"/>
                        </a:spcAft>
                        <a:buNone/>
                      </a:pPr>
                      <a:r>
                        <a:rPr lang="en-US" sz="800"/>
                        <a:t>Professional Development for IB </a:t>
                      </a:r>
                      <a:endParaRPr sz="800"/>
                    </a:p>
                    <a:p>
                      <a:pPr indent="0" lvl="0" marL="0" marR="0" rtl="0" algn="l">
                        <a:spcBef>
                          <a:spcPts val="0"/>
                        </a:spcBef>
                        <a:spcAft>
                          <a:spcPts val="0"/>
                        </a:spcAft>
                        <a:buNone/>
                      </a:pPr>
                      <a:r>
                        <a:rPr lang="en-US" sz="800"/>
                        <a:t>Gifted Coordinator</a:t>
                      </a:r>
                      <a:endParaRPr sz="800"/>
                    </a:p>
                    <a:p>
                      <a:pPr indent="0" lvl="0" marL="0" marR="0" rtl="0" algn="l">
                        <a:spcBef>
                          <a:spcPts val="0"/>
                        </a:spcBef>
                        <a:spcAft>
                          <a:spcPts val="0"/>
                        </a:spcAft>
                        <a:buNone/>
                      </a:pPr>
                      <a:r>
                        <a:rPr lang="en-US" sz="800"/>
                        <a:t>Substitutes</a:t>
                      </a:r>
                      <a:endParaRPr sz="800"/>
                    </a:p>
                    <a:p>
                      <a:pPr indent="0" lvl="0" marL="0" marR="0" rtl="0" algn="l">
                        <a:spcBef>
                          <a:spcPts val="0"/>
                        </a:spcBef>
                        <a:spcAft>
                          <a:spcPts val="0"/>
                        </a:spcAft>
                        <a:buNone/>
                      </a:pPr>
                      <a:r>
                        <a:rPr lang="en-US" sz="800"/>
                        <a:t>ART/Music/Band/PE teachers</a:t>
                      </a:r>
                      <a:endParaRPr sz="800"/>
                    </a:p>
                  </a:txBody>
                  <a:tcPr marT="34300" marB="34300" marR="68575" marL="68575" anchor="ctr"/>
                </a:tc>
                <a:tc>
                  <a:txBody>
                    <a:bodyPr/>
                    <a:lstStyle/>
                    <a:p>
                      <a:pPr indent="0" lvl="0" marL="0" marR="0" rtl="0" algn="l">
                        <a:spcBef>
                          <a:spcPts val="0"/>
                        </a:spcBef>
                        <a:spcAft>
                          <a:spcPts val="0"/>
                        </a:spcAft>
                        <a:buNone/>
                      </a:pPr>
                      <a:r>
                        <a:rPr lang="en-US" sz="1200">
                          <a:solidFill>
                            <a:srgbClr val="A61C00"/>
                          </a:solidFill>
                        </a:rPr>
                        <a:t>$679,975</a:t>
                      </a:r>
                      <a:endParaRPr sz="1200">
                        <a:solidFill>
                          <a:srgbClr val="A61C00"/>
                        </a:solidFill>
                      </a:endParaRPr>
                    </a:p>
                    <a:p>
                      <a:pPr indent="0" lvl="0" marL="0" marR="0" rtl="0" algn="l">
                        <a:spcBef>
                          <a:spcPts val="0"/>
                        </a:spcBef>
                        <a:spcAft>
                          <a:spcPts val="0"/>
                        </a:spcAft>
                        <a:buNone/>
                      </a:pPr>
                      <a:r>
                        <a:rPr lang="en-US" sz="800"/>
                        <a:t>IB 130,540</a:t>
                      </a:r>
                      <a:endParaRPr sz="800"/>
                    </a:p>
                    <a:p>
                      <a:pPr indent="0" lvl="0" marL="0" marR="0" rtl="0" algn="l">
                        <a:spcBef>
                          <a:spcPts val="0"/>
                        </a:spcBef>
                        <a:spcAft>
                          <a:spcPts val="0"/>
                        </a:spcAft>
                        <a:buNone/>
                      </a:pPr>
                      <a:r>
                        <a:rPr lang="en-US" sz="800"/>
                        <a:t>IB PD 30,000</a:t>
                      </a:r>
                      <a:endParaRPr sz="800"/>
                    </a:p>
                    <a:p>
                      <a:pPr indent="0" lvl="0" marL="0" marR="0" rtl="0" algn="l">
                        <a:spcBef>
                          <a:spcPts val="0"/>
                        </a:spcBef>
                        <a:spcAft>
                          <a:spcPts val="0"/>
                        </a:spcAft>
                        <a:buNone/>
                      </a:pPr>
                      <a:r>
                        <a:rPr lang="en-US" sz="800"/>
                        <a:t>Sub 50,000</a:t>
                      </a:r>
                      <a:endParaRPr sz="800"/>
                    </a:p>
                    <a:p>
                      <a:pPr indent="0" lvl="0" marL="0" marR="0" rtl="0" algn="l">
                        <a:spcBef>
                          <a:spcPts val="0"/>
                        </a:spcBef>
                        <a:spcAft>
                          <a:spcPts val="0"/>
                        </a:spcAft>
                        <a:buNone/>
                      </a:pPr>
                      <a:r>
                        <a:rPr lang="en-US" sz="800"/>
                        <a:t>TE 469,435</a:t>
                      </a:r>
                      <a:endParaRPr sz="800"/>
                    </a:p>
                  </a:txBody>
                  <a:tcPr marT="34300" marB="34300" marR="68575" marL="68575" anchor="ctr"/>
                </a:tc>
              </a:tr>
              <a:tr h="361375">
                <a:tc>
                  <a:txBody>
                    <a:bodyPr/>
                    <a:lstStyle/>
                    <a:p>
                      <a:pPr indent="0" lvl="0" marL="0" rtl="0" algn="ctr">
                        <a:spcBef>
                          <a:spcPts val="0"/>
                        </a:spcBef>
                        <a:spcAft>
                          <a:spcPts val="0"/>
                        </a:spcAft>
                        <a:buClr>
                          <a:schemeClr val="dk1"/>
                        </a:buClr>
                        <a:buSzPts val="2000"/>
                        <a:buFont typeface="Arial"/>
                        <a:buNone/>
                      </a:pPr>
                      <a:r>
                        <a:rPr b="1" lang="en-US" sz="1100">
                          <a:latin typeface="Calibri"/>
                          <a:ea typeface="Calibri"/>
                          <a:cs typeface="Calibri"/>
                          <a:sym typeface="Calibri"/>
                        </a:rPr>
                        <a:t>Create and implement a system that promotes equitable practices in all areas of the school community.</a:t>
                      </a:r>
                      <a:endParaRPr sz="11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Professional development in </a:t>
                      </a:r>
                      <a:r>
                        <a:rPr lang="en-US" sz="800"/>
                        <a:t>culturally</a:t>
                      </a:r>
                      <a:r>
                        <a:rPr lang="en-US" sz="800"/>
                        <a:t> responsive teaching.</a:t>
                      </a:r>
                      <a:endParaRPr sz="800"/>
                    </a:p>
                    <a:p>
                      <a:pPr indent="0" lvl="0" marL="0" marR="0" rtl="0" algn="l">
                        <a:spcBef>
                          <a:spcPts val="0"/>
                        </a:spcBef>
                        <a:spcAft>
                          <a:spcPts val="0"/>
                        </a:spcAft>
                        <a:buNone/>
                      </a:pPr>
                      <a:r>
                        <a:rPr lang="en-US" sz="800"/>
                        <a:t>Support for Enrichment at WELA</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(GRANT FUNDED)</a:t>
                      </a:r>
                      <a:endParaRPr sz="800"/>
                    </a:p>
                    <a:p>
                      <a:pPr indent="0" lvl="0" marL="0" marR="0" rtl="0" algn="l">
                        <a:spcBef>
                          <a:spcPts val="0"/>
                        </a:spcBef>
                        <a:spcAft>
                          <a:spcPts val="0"/>
                        </a:spcAft>
                        <a:buNone/>
                      </a:pPr>
                      <a:r>
                        <a:rPr lang="en-US" sz="800"/>
                        <a:t>Substitutes</a:t>
                      </a:r>
                      <a:endParaRPr sz="800"/>
                    </a:p>
                    <a:p>
                      <a:pPr indent="0" lvl="0" marL="0" marR="0" rtl="0" algn="l">
                        <a:spcBef>
                          <a:spcPts val="0"/>
                        </a:spcBef>
                        <a:spcAft>
                          <a:spcPts val="0"/>
                        </a:spcAft>
                        <a:buNone/>
                      </a:pPr>
                      <a:r>
                        <a:rPr lang="en-US" sz="800"/>
                        <a:t>WELA staff (2)</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A61C00"/>
                          </a:solidFill>
                        </a:rPr>
                        <a:t>$132,000</a:t>
                      </a:r>
                      <a:endParaRPr sz="1200">
                        <a:solidFill>
                          <a:srgbClr val="A61C00"/>
                        </a:solidFill>
                      </a:endParaRPr>
                    </a:p>
                    <a:p>
                      <a:pPr indent="0" lvl="0" marL="0" marR="0" rtl="0" algn="l">
                        <a:spcBef>
                          <a:spcPts val="0"/>
                        </a:spcBef>
                        <a:spcAft>
                          <a:spcPts val="0"/>
                        </a:spcAft>
                        <a:buNone/>
                      </a:pPr>
                      <a:r>
                        <a:rPr lang="en-US" sz="800"/>
                        <a:t>$30,000</a:t>
                      </a:r>
                      <a:endParaRPr sz="800"/>
                    </a:p>
                    <a:p>
                      <a:pPr indent="0" lvl="0" marL="0" marR="0" rtl="0" algn="l">
                        <a:spcBef>
                          <a:spcPts val="0"/>
                        </a:spcBef>
                        <a:spcAft>
                          <a:spcPts val="0"/>
                        </a:spcAft>
                        <a:buNone/>
                      </a:pPr>
                      <a:r>
                        <a:rPr lang="en-US" sz="800"/>
                        <a:t>102,000</a:t>
                      </a:r>
                      <a:endParaRPr sz="800"/>
                    </a:p>
                  </a:txBody>
                  <a:tcPr marT="34300" marB="34300" marR="68575" marL="68575" anchor="ctr"/>
                </a:tc>
              </a:tr>
              <a:tr h="361375">
                <a:tc>
                  <a:txBody>
                    <a:bodyPr/>
                    <a:lstStyle/>
                    <a:p>
                      <a:pPr indent="0" lvl="0" marL="0" rtl="0" algn="ctr">
                        <a:spcBef>
                          <a:spcPts val="0"/>
                        </a:spcBef>
                        <a:spcAft>
                          <a:spcPts val="0"/>
                        </a:spcAft>
                        <a:buNone/>
                      </a:pPr>
                      <a:r>
                        <a:rPr b="1" lang="en-US" sz="1100">
                          <a:latin typeface="Calibri"/>
                          <a:ea typeface="Calibri"/>
                          <a:cs typeface="Calibri"/>
                          <a:sym typeface="Calibri"/>
                        </a:rPr>
                        <a:t>Implement a robust wrap around program with clear goals, communication plan, and measurement structure.</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SzPts val="1100"/>
                        <a:buNone/>
                      </a:pPr>
                      <a:r>
                        <a:rPr lang="en-US" sz="1100"/>
                        <a:t>Fostering Academic Excellence for All </a:t>
                      </a:r>
                      <a:endParaRPr sz="800"/>
                    </a:p>
                    <a:p>
                      <a:pPr indent="0" lvl="0" marL="0" marR="0" rtl="0" algn="l">
                        <a:spcBef>
                          <a:spcPts val="0"/>
                        </a:spcBef>
                        <a:spcAft>
                          <a:spcPts val="0"/>
                        </a:spcAft>
                        <a:buNone/>
                      </a:pPr>
                      <a: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Increase parent engagement from all communities. </a:t>
                      </a:r>
                      <a:endParaRPr sz="800"/>
                    </a:p>
                    <a:p>
                      <a:pPr indent="0" lvl="0" marL="0" marR="0" rtl="0" algn="l">
                        <a:spcBef>
                          <a:spcPts val="0"/>
                        </a:spcBef>
                        <a:spcAft>
                          <a:spcPts val="0"/>
                        </a:spcAft>
                        <a:buNone/>
                      </a:pPr>
                      <a:r>
                        <a:rPr lang="en-US" sz="800"/>
                        <a:t>Family Engagement activities</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School Based Business Manager</a:t>
                      </a:r>
                      <a:endParaRPr sz="800"/>
                    </a:p>
                    <a:p>
                      <a:pPr indent="0" lvl="0" marL="0" marR="0" rtl="0" algn="l">
                        <a:spcBef>
                          <a:spcPts val="0"/>
                        </a:spcBef>
                        <a:spcAft>
                          <a:spcPts val="0"/>
                        </a:spcAft>
                        <a:buNone/>
                      </a:pPr>
                      <a:r>
                        <a:rPr lang="en-US" sz="800"/>
                        <a:t>Climate and Culture AP</a:t>
                      </a:r>
                      <a:endParaRPr sz="800"/>
                    </a:p>
                    <a:p>
                      <a:pPr indent="0" lvl="0" marL="0" marR="0" rtl="0" algn="l">
                        <a:spcBef>
                          <a:spcPts val="0"/>
                        </a:spcBef>
                        <a:spcAft>
                          <a:spcPts val="0"/>
                        </a:spcAft>
                        <a:buNone/>
                      </a:pPr>
                      <a:r>
                        <a:rPr lang="en-US" sz="800"/>
                        <a:t>Restorative Practices Coach</a:t>
                      </a:r>
                      <a:endParaRPr sz="800"/>
                    </a:p>
                    <a:p>
                      <a:pPr indent="0" lvl="0" marL="0" marR="0" rtl="0" algn="l">
                        <a:spcBef>
                          <a:spcPts val="0"/>
                        </a:spcBef>
                        <a:spcAft>
                          <a:spcPts val="0"/>
                        </a:spcAft>
                        <a:buNone/>
                      </a:pPr>
                      <a:r>
                        <a:rPr lang="en-US" sz="800"/>
                        <a:t>Counselor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200">
                          <a:solidFill>
                            <a:srgbClr val="A61C00"/>
                          </a:solidFill>
                        </a:rPr>
                        <a:t>$544,155</a:t>
                      </a:r>
                      <a:endParaRPr sz="1200">
                        <a:solidFill>
                          <a:srgbClr val="A61C00"/>
                        </a:solidFill>
                      </a:endParaRPr>
                    </a:p>
                    <a:p>
                      <a:pPr indent="0" lvl="0" marL="0" marR="0" rtl="0" algn="l">
                        <a:spcBef>
                          <a:spcPts val="0"/>
                        </a:spcBef>
                        <a:spcAft>
                          <a:spcPts val="0"/>
                        </a:spcAft>
                        <a:buNone/>
                      </a:pPr>
                      <a:r>
                        <a:rPr lang="en-US" sz="800"/>
                        <a:t>SBBM 140,638</a:t>
                      </a:r>
                      <a:endParaRPr sz="800"/>
                    </a:p>
                    <a:p>
                      <a:pPr indent="0" lvl="0" marL="0" marR="0" rtl="0" algn="l">
                        <a:spcBef>
                          <a:spcPts val="0"/>
                        </a:spcBef>
                        <a:spcAft>
                          <a:spcPts val="0"/>
                        </a:spcAft>
                        <a:buNone/>
                      </a:pPr>
                      <a:r>
                        <a:rPr lang="en-US" sz="800"/>
                        <a:t>AA AP 140,638</a:t>
                      </a:r>
                      <a:endParaRPr sz="800"/>
                    </a:p>
                    <a:p>
                      <a:pPr indent="0" lvl="0" marL="0" marR="0" rtl="0" algn="l">
                        <a:spcBef>
                          <a:spcPts val="0"/>
                        </a:spcBef>
                        <a:spcAft>
                          <a:spcPts val="0"/>
                        </a:spcAft>
                        <a:buNone/>
                      </a:pPr>
                      <a:r>
                        <a:rPr lang="en-US" sz="800"/>
                        <a:t>RPC 130,540</a:t>
                      </a:r>
                      <a:endParaRPr sz="800"/>
                    </a:p>
                    <a:p>
                      <a:pPr indent="0" lvl="0" marL="0" marR="0" rtl="0" algn="l">
                        <a:spcBef>
                          <a:spcPts val="0"/>
                        </a:spcBef>
                        <a:spcAft>
                          <a:spcPts val="0"/>
                        </a:spcAft>
                        <a:buNone/>
                      </a:pPr>
                      <a:r>
                        <a:rPr lang="en-US" sz="800"/>
                        <a:t>C 132,339</a:t>
                      </a:r>
                      <a:endParaRPr sz="800"/>
                    </a:p>
                  </a:txBody>
                  <a:tcPr marT="34300" marB="34300" marR="68575" marL="68575" anchor="ctr">
                    <a:lnL cap="flat" cmpd="sng" w="12700">
                      <a:solidFill>
                        <a:schemeClr val="lt1"/>
                      </a:solidFill>
                      <a:prstDash val="solid"/>
                      <a:round/>
                      <a:headEnd len="sm" w="sm" type="none"/>
                      <a:tailEnd len="sm" w="sm" type="none"/>
                    </a:lnL>
                  </a:tcPr>
                </a:tc>
              </a:tr>
            </a:tbl>
          </a:graphicData>
        </a:graphic>
      </p:graphicFrame>
      <p:sp>
        <p:nvSpPr>
          <p:cNvPr id="521" name="Google Shape;521;p9"/>
          <p:cNvSpPr txBox="1"/>
          <p:nvPr>
            <p:ph idx="12" type="sldNum"/>
          </p:nvPr>
        </p:nvSpPr>
        <p:spPr>
          <a:xfrm>
            <a:off x="10991088" y="6413619"/>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22" name="Google Shape;522;p9"/>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23" name="Google Shape;523;p9"/>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Strategic Plan Break-out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ies>
</file>